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6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24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5C503-DE99-46A7-A683-53F0E8013670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C4E8E-37F6-444B-9DC3-2585CB635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6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D036F-EA69-48B9-AFAA-B410933A76B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4D7A-605A-4382-A985-D8A5C9C58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4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4D7A-605A-4382-A985-D8A5C9C586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9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7F077-2D7B-4CC7-9A9D-C5919ECEA5AA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C37-4564-43D8-8C13-AA6D7CCF2499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3281-8E07-4A51-A080-916DDD46953E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69A8-13C9-4E08-BCDF-5C5B30F14F34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971E-8774-43FC-A1BC-DFF102BB5325}" type="datetime1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BFE09-F4E4-4F01-970D-E4E8C197EE9D}" type="datetime1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A793-2F54-4416-AEE3-7289FE8294C0}" type="datetime1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55B3-217A-40FD-AE5D-F5ADFE4506C2}" type="datetime1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F7D7-80BC-4A53-AFE0-459A642C7BF2}" type="datetime1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DCC8-416C-4DB4-AB27-F155EC2DA379}" type="datetime1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BA246-6E16-41DD-8FEA-3D1D307A56ED}" type="datetime1">
              <a:rPr lang="en-US" smtClean="0"/>
              <a:t>1/8/2013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8EE0B5E-25CD-43E3-960E-5A380325E2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388D84A-7CFC-4CA4-9282-48D612461AA6}" type="datetime1">
              <a:rPr lang="en-US" smtClean="0"/>
              <a:t>1/8/2013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(Name of injury)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00600"/>
            <a:ext cx="6461760" cy="1066800"/>
          </a:xfrm>
        </p:spPr>
        <p:txBody>
          <a:bodyPr/>
          <a:lstStyle/>
          <a:p>
            <a:r>
              <a:rPr lang="en-US" dirty="0" smtClean="0"/>
              <a:t>(Names)</a:t>
            </a:r>
          </a:p>
          <a:p>
            <a:r>
              <a:rPr lang="en-US" dirty="0" smtClean="0"/>
              <a:t>(Class Period)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/>
          <a:lstStyle/>
          <a:p>
            <a:fld id="{78EE0B5E-25CD-43E3-960E-5A380325E207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61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(Name of the injury)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Brief Description of the Injury</a:t>
            </a:r>
          </a:p>
          <a:p>
            <a:pPr lvl="1"/>
            <a:r>
              <a:rPr lang="en-US" sz="2800" dirty="0" smtClean="0"/>
              <a:t>Additional information of the injury (If needed)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pPr marL="411480" lvl="1" indent="0" algn="r">
              <a:buNone/>
            </a:pPr>
            <a:r>
              <a:rPr lang="en-US" sz="2800" dirty="0" smtClean="0"/>
              <a:t>INSERT PICTURE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/>
          <a:lstStyle/>
          <a:p>
            <a:fld id="{78EE0B5E-25CD-43E3-960E-5A380325E207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0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 of the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(What does it look like?)</a:t>
            </a:r>
          </a:p>
          <a:p>
            <a:r>
              <a:rPr lang="en-US" sz="2800" dirty="0" smtClean="0"/>
              <a:t>(What might the victim feel?)</a:t>
            </a:r>
          </a:p>
          <a:p>
            <a:r>
              <a:rPr lang="en-US" sz="2800" dirty="0" smtClean="0"/>
              <a:t>Provide at least 3 signs/symptoms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/>
          <a:lstStyle/>
          <a:p>
            <a:fld id="{78EE0B5E-25CD-43E3-960E-5A380325E207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4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Aid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can you do to help the victim before emergency services arrive?</a:t>
            </a:r>
          </a:p>
          <a:p>
            <a:r>
              <a:rPr lang="en-US" sz="2800" dirty="0" smtClean="0"/>
              <a:t>Make sure you understand the vocabulary being used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114300" indent="0" algn="r">
              <a:buNone/>
            </a:pPr>
            <a:r>
              <a:rPr lang="en-US" sz="2800" dirty="0" smtClean="0"/>
              <a:t>ADD IMAGE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/>
          <a:lstStyle/>
          <a:p>
            <a:fld id="{78EE0B5E-25CD-43E3-960E-5A380325E207}" type="slidenum">
              <a:rPr lang="en-US" b="1" smtClean="0">
                <a:solidFill>
                  <a:schemeClr val="tx1"/>
                </a:solidFill>
              </a:rPr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3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can you do to prevent this injury from occurring again?</a:t>
            </a:r>
          </a:p>
          <a:p>
            <a:r>
              <a:rPr lang="en-US" sz="2800" dirty="0" smtClean="0"/>
              <a:t>Safety tips</a:t>
            </a:r>
          </a:p>
          <a:p>
            <a:r>
              <a:rPr lang="en-US" sz="2800" dirty="0" smtClean="0"/>
              <a:t>At least 3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114300" indent="0" algn="r">
              <a:buNone/>
            </a:pPr>
            <a:r>
              <a:rPr lang="en-US" sz="2800" dirty="0" smtClean="0"/>
              <a:t>ADD IMAGE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/>
          <a:lstStyle/>
          <a:p>
            <a:fld id="{78EE0B5E-25CD-43E3-960E-5A380325E207}" type="slidenum">
              <a:rPr lang="en-US" smtClean="0">
                <a:solidFill>
                  <a:sysClr val="windowText" lastClr="000000"/>
                </a:solidFill>
              </a:rPr>
              <a:t>5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(Using Noodle Tools, cite at least 3 resources)</a:t>
            </a:r>
          </a:p>
          <a:p>
            <a:r>
              <a:rPr lang="en-US" dirty="0" smtClean="0"/>
              <a:t>(One resource MUST be a book/textbook)</a:t>
            </a:r>
          </a:p>
          <a:p>
            <a:r>
              <a:rPr lang="en-US" dirty="0" smtClean="0"/>
              <a:t>(Tutorials on how to use Noodle Tools  are on the Research Page on Rocky Hill’s Website)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fld id="{78EE0B5E-25CD-43E3-960E-5A380325E207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96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72</TotalTime>
  <Words>152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(Name of injury)</vt:lpstr>
      <vt:lpstr>(Name of the injury)</vt:lpstr>
      <vt:lpstr>Signs and Symptoms of the Injury</vt:lpstr>
      <vt:lpstr>First Aid Steps</vt:lpstr>
      <vt:lpstr>Precaution Steps</vt:lpstr>
      <vt:lpstr>Work Cited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(Drug Name)</dc:title>
  <dc:creator>user</dc:creator>
  <cp:lastModifiedBy>Administrator</cp:lastModifiedBy>
  <cp:revision>7</cp:revision>
  <cp:lastPrinted>2012-02-24T13:32:26Z</cp:lastPrinted>
  <dcterms:created xsi:type="dcterms:W3CDTF">2011-02-22T23:20:03Z</dcterms:created>
  <dcterms:modified xsi:type="dcterms:W3CDTF">2013-01-08T18:50:05Z</dcterms:modified>
</cp:coreProperties>
</file>