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37A73A-4D9C-4B54-9DD7-57128A90CBA2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E5BC31-12CA-4B08-96AF-B61748A2659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Young Geographers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tx1"/>
                </a:solidFill>
              </a:rPr>
              <a:t>Brazil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Street Art</a:t>
            </a:r>
            <a:endParaRPr lang="en-US" dirty="0"/>
          </a:p>
        </p:txBody>
      </p:sp>
      <p:pic>
        <p:nvPicPr>
          <p:cNvPr id="13313" name="Picture 1" descr="\\cesc\homedirs$\whalem02\My Documents\My Pictures\Brazil\Brazil_street 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15956"/>
            <a:ext cx="6172200" cy="46387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3246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http://www.flickr.com/photos/tais/2039749220/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Amazon Rainforest</a:t>
            </a:r>
            <a:endParaRPr lang="en-US" dirty="0"/>
          </a:p>
        </p:txBody>
      </p:sp>
      <p:pic>
        <p:nvPicPr>
          <p:cNvPr id="12289" name="Picture 1" descr="\\cesc\homedirs$\whalem02\My Documents\My Pictures\Brazil\Brazil_amazonrain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23701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http://www.flickr.com/photos/yvettemn/2503645662/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Amazon Rainforest</a:t>
            </a:r>
            <a:endParaRPr lang="en-US" dirty="0"/>
          </a:p>
        </p:txBody>
      </p:sp>
      <p:pic>
        <p:nvPicPr>
          <p:cNvPr id="11265" name="Picture 1" descr="\\cesc\homedirs$\whalem02\My Documents\My Pictures\Brazil\Brazil_amazonrainfore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24600" cy="4743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6428601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http://www.flickr.com/photos/ericlitman/122362298/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Canyon, Waterfall</a:t>
            </a:r>
            <a:endParaRPr lang="en-US" dirty="0"/>
          </a:p>
        </p:txBody>
      </p:sp>
      <p:pic>
        <p:nvPicPr>
          <p:cNvPr id="10241" name="Picture 1" descr="\\cesc\homedirs$\whalem02\My Documents\My Pictures\Brazil\Brazil_canyon_ Olha a Pedra Afi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30458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65532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http://www.flickr.com/photos/sabordigital/4816500933/</a:t>
            </a:r>
          </a:p>
        </p:txBody>
      </p:sp>
      <p:pic>
        <p:nvPicPr>
          <p:cNvPr id="10242" name="Picture 2" descr="\\cesc\homedirs$\whalem02\My Documents\My Pictures\Brazil\Brazil_canyon_ Waterfall on the can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657600" cy="487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6581001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http://www.flickr.com/photos/kinho/408292991/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sz="4000" dirty="0" smtClean="0"/>
              <a:t>Waterfalls - </a:t>
            </a:r>
            <a:r>
              <a:rPr lang="en-US" sz="3100" dirty="0" err="1" smtClean="0"/>
              <a:t>Foz</a:t>
            </a:r>
            <a:r>
              <a:rPr lang="en-US" sz="3100" dirty="0" smtClean="0"/>
              <a:t> </a:t>
            </a:r>
            <a:r>
              <a:rPr lang="en-US" sz="3100" dirty="0"/>
              <a:t>de </a:t>
            </a:r>
            <a:r>
              <a:rPr lang="en-US" sz="3100" dirty="0" smtClean="0"/>
              <a:t>Iguacu, Rainforest</a:t>
            </a:r>
            <a:endParaRPr lang="en-US" sz="3100" dirty="0"/>
          </a:p>
        </p:txBody>
      </p:sp>
      <p:pic>
        <p:nvPicPr>
          <p:cNvPr id="9217" name="Picture 1" descr="\\cesc\homedirs$\whalem02\My Documents\My Pictures\Brazil\Brazil_waterfall foz de igua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74800"/>
            <a:ext cx="3505200" cy="4673600"/>
          </a:xfrm>
          <a:prstGeom prst="rect">
            <a:avLst/>
          </a:prstGeom>
          <a:noFill/>
        </p:spPr>
      </p:pic>
      <p:pic>
        <p:nvPicPr>
          <p:cNvPr id="9218" name="Picture 2" descr="\\cesc\homedirs$\whalem02\My Documents\My Pictures\Brazil\Brazil_waterfall rain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187899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6428601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http://www.flickr.com/photos/joost81/2853394770/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6400800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http://www.flickr.com/photos/zackbittner/1463888996/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Cave - </a:t>
            </a:r>
            <a:r>
              <a:rPr lang="en-US" dirty="0" err="1" smtClean="0"/>
              <a:t>Gruta</a:t>
            </a:r>
            <a:r>
              <a:rPr lang="en-US" dirty="0" smtClean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 smtClean="0"/>
              <a:t>Lapa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endParaRPr lang="en-US" dirty="0"/>
          </a:p>
        </p:txBody>
      </p:sp>
      <p:pic>
        <p:nvPicPr>
          <p:cNvPr id="8193" name="Picture 1" descr="\\cesc\homedirs$\whalem02\My Documents\My Pictures\Brazil\brazil_cave_ gruta da lapa do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28000" cy="4711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6428601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http://www.flickr.com/photos/as500/184632774/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Desert - </a:t>
            </a:r>
            <a:r>
              <a:rPr lang="en-US" sz="3100" dirty="0" err="1"/>
              <a:t>Atins</a:t>
            </a:r>
            <a:r>
              <a:rPr lang="en-US" sz="3100" dirty="0"/>
              <a:t>, </a:t>
            </a:r>
            <a:r>
              <a:rPr lang="en-US" sz="3100" dirty="0" err="1"/>
              <a:t>Parque</a:t>
            </a:r>
            <a:r>
              <a:rPr lang="en-US" sz="3100" dirty="0"/>
              <a:t> do </a:t>
            </a:r>
            <a:r>
              <a:rPr lang="en-US" sz="3100" dirty="0" err="1"/>
              <a:t>Lençois</a:t>
            </a:r>
            <a:r>
              <a:rPr lang="en-US" sz="3100" dirty="0"/>
              <a:t> </a:t>
            </a:r>
            <a:r>
              <a:rPr lang="en-US" sz="3100" dirty="0" err="1"/>
              <a:t>Maranhenses</a:t>
            </a:r>
            <a:endParaRPr lang="en-US" sz="3100" dirty="0"/>
          </a:p>
        </p:txBody>
      </p:sp>
      <p:pic>
        <p:nvPicPr>
          <p:cNvPr id="7169" name="Picture 1" descr="\\cesc\homedirs$\whalem02\My Documents\My Pictures\Brazil\Brazil_desert_ Atins, Parque do Lençois Maranhen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941357" cy="46185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63246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http://www.flickr.com/photos/sylvainbourdos/4196942229</a:t>
            </a:r>
            <a:r>
              <a:rPr lang="en-US" dirty="0"/>
              <a:t>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Desert - </a:t>
            </a:r>
            <a:r>
              <a:rPr lang="en-US" dirty="0" err="1" smtClean="0"/>
              <a:t>Jijoca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Jericoara</a:t>
            </a:r>
            <a:endParaRPr lang="en-US" dirty="0"/>
          </a:p>
        </p:txBody>
      </p:sp>
      <p:pic>
        <p:nvPicPr>
          <p:cNvPr id="6145" name="Picture 1" descr="\\cesc\homedirs$\whalem02\My Documents\My Pictures\Brazil\Brazil_desert_jijoca de jerico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45814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6324601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http://www.flickr.com/photos/bjakeb/4714713795/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Fields, Hills</a:t>
            </a:r>
            <a:endParaRPr lang="en-US" dirty="0"/>
          </a:p>
        </p:txBody>
      </p:sp>
      <p:pic>
        <p:nvPicPr>
          <p:cNvPr id="5121" name="Picture 1" descr="\\cesc\homedirs$\whalem02\My Documents\My Pictures\Brazil\brazil_fields.jpg"/>
          <p:cNvPicPr>
            <a:picLocks noChangeAspect="1" noChangeArrowheads="1"/>
          </p:cNvPicPr>
          <p:nvPr/>
        </p:nvPicPr>
        <p:blipFill>
          <a:blip r:embed="rId2" cstate="print"/>
          <a:srcRect t="3319"/>
          <a:stretch>
            <a:fillRect/>
          </a:stretch>
        </p:blipFill>
        <p:spPr bwMode="auto">
          <a:xfrm>
            <a:off x="1066800" y="1515700"/>
            <a:ext cx="6553200" cy="4751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6400800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http://www.flickr.com/photos/langs_mello/2389303906/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Fields, Hills</a:t>
            </a:r>
            <a:endParaRPr lang="en-US" dirty="0"/>
          </a:p>
        </p:txBody>
      </p:sp>
      <p:pic>
        <p:nvPicPr>
          <p:cNvPr id="4097" name="Picture 1" descr="\\cesc\homedirs$\whalem02\My Documents\My Pictures\Brazil\brazil_fiel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2648"/>
            <a:ext cx="7086600" cy="47167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http://www.flickr.com/photos/bombeador/2943744723/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Architecture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\\cesc\homedirs$\whalem02\My Documents\My Pictures\Brazil\Brazil_archite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9043"/>
            <a:ext cx="3114913" cy="4646957"/>
          </a:xfrm>
          <a:prstGeom prst="rect">
            <a:avLst/>
          </a:prstGeom>
          <a:noFill/>
        </p:spPr>
      </p:pic>
      <p:pic>
        <p:nvPicPr>
          <p:cNvPr id="1027" name="Picture 3" descr="\\cesc\homedirs$\whalem02\My Documents\My Pictures\Brazil\Brazil_buiding_ Sao Joao Del R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5314462" cy="3562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4600" y="61722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http://www.flickr.com/photos/bob_wall/4263042395/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61722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http://www.flickr.com/photos/bob_wall/4263046709/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Fields, Hills</a:t>
            </a:r>
            <a:endParaRPr lang="en-US" dirty="0"/>
          </a:p>
        </p:txBody>
      </p:sp>
      <p:pic>
        <p:nvPicPr>
          <p:cNvPr id="3073" name="Picture 1" descr="\\cesc\homedirs$\whalem02\My Documents\My Pictures\Brazil\Brazil_h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426200" cy="48196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6477000"/>
            <a:ext cx="449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http://www.flickr.com/photos/dozerbones/2277347774/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Lakes</a:t>
            </a:r>
            <a:endParaRPr lang="en-US" dirty="0"/>
          </a:p>
        </p:txBody>
      </p:sp>
      <p:pic>
        <p:nvPicPr>
          <p:cNvPr id="2049" name="Picture 1" descr="\\cesc\homedirs$\whalem02\My Documents\My Pictures\Brazil\Brazil_lake2_lencois maranhen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543300" cy="4724400"/>
          </a:xfrm>
          <a:prstGeom prst="rect">
            <a:avLst/>
          </a:prstGeom>
          <a:noFill/>
        </p:spPr>
      </p:pic>
      <p:pic>
        <p:nvPicPr>
          <p:cNvPr id="2050" name="Picture 2" descr="\\cesc\homedirs$\whalem02\My Documents\My Pictures\Brazil\Brazil_lake_lagoa Rodrigo de frei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470400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191000" y="6400800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http://www.flickr.com/photos/ricardo_ferreira/248186704/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1816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http://www.flickr.com/photos/soldon/1192559227/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Lake, Mountain - </a:t>
            </a:r>
            <a:r>
              <a:rPr lang="en-US" dirty="0" err="1"/>
              <a:t>Pão</a:t>
            </a:r>
            <a:r>
              <a:rPr lang="en-US" dirty="0"/>
              <a:t> de </a:t>
            </a:r>
            <a:r>
              <a:rPr lang="en-US" dirty="0" err="1"/>
              <a:t>Açúcar</a:t>
            </a:r>
            <a:endParaRPr lang="en-US" dirty="0"/>
          </a:p>
        </p:txBody>
      </p:sp>
      <p:pic>
        <p:nvPicPr>
          <p:cNvPr id="25602" name="Picture 2" descr="\\cesc\homedirs$\whalem02\My Documents\My Pictures\Brazil\Brazil_mountain_ Pão de Açú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248400" cy="4686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400800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http://www.flickr.com/photos/soldon/2768110929/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Mountain - Serra </a:t>
            </a:r>
            <a:r>
              <a:rPr lang="en-US" dirty="0"/>
              <a:t>dos </a:t>
            </a:r>
            <a:r>
              <a:rPr lang="en-US" dirty="0" err="1" smtClean="0"/>
              <a:t>Orgaos</a:t>
            </a:r>
            <a:endParaRPr lang="en-US" dirty="0"/>
          </a:p>
        </p:txBody>
      </p:sp>
      <p:pic>
        <p:nvPicPr>
          <p:cNvPr id="26626" name="Picture 2" descr="\\cesc\homedirs$\whalem02\My Documents\My Pictures\Brazil\Brazil_mountain_serra dos orga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50000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6400800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http://www.flickr.com/photos/fernandosilveira/421888073/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River</a:t>
            </a:r>
            <a:endParaRPr lang="en-US" dirty="0"/>
          </a:p>
        </p:txBody>
      </p:sp>
      <p:pic>
        <p:nvPicPr>
          <p:cNvPr id="27650" name="Picture 2" descr="\\cesc\homedirs$\whalem02\My Documents\My Pictures\Brazil\Brazil_riv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02400" cy="487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http://www.flickr.com/photos/adman_as/428170144/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Xingu River</a:t>
            </a:r>
            <a:endParaRPr lang="en-US" dirty="0"/>
          </a:p>
        </p:txBody>
      </p:sp>
      <p:pic>
        <p:nvPicPr>
          <p:cNvPr id="32770" name="Picture 2" descr="\\cesc\homedirs$\whalem02\My Documents\My Pictures\Brazil\Brazil_xingu 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81150"/>
            <a:ext cx="6324600" cy="4743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64008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http://www.flickr.com/photos/internationalrivers/4584780367/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Rock formation</a:t>
            </a:r>
            <a:endParaRPr lang="en-US" dirty="0"/>
          </a:p>
        </p:txBody>
      </p:sp>
      <p:pic>
        <p:nvPicPr>
          <p:cNvPr id="28674" name="Picture 2" descr="\\cesc\homedirs$\whalem02\My Documents\My Pictures\Brazil\Brazil_rock_ oposto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112000" cy="47450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6504801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http://www.flickr.com/photos/dreamofalife/3792351913/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Rock formation - </a:t>
            </a:r>
            <a:r>
              <a:rPr lang="en-US" dirty="0" err="1" smtClean="0"/>
              <a:t>Pedra</a:t>
            </a:r>
            <a:r>
              <a:rPr lang="en-US" dirty="0" smtClean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Gávea</a:t>
            </a:r>
            <a:endParaRPr lang="en-US" dirty="0"/>
          </a:p>
        </p:txBody>
      </p:sp>
      <p:pic>
        <p:nvPicPr>
          <p:cNvPr id="29698" name="Picture 2" descr="\\cesc\homedirs$\whalem02\My Documents\My Pictures\Brazil\brazil_rock_ Pedra da Gáv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502400" cy="487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http://www.flickr.com/photos/soldon/2591982533/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Sand dunes - </a:t>
            </a:r>
            <a:r>
              <a:rPr lang="en-US" dirty="0" err="1"/>
              <a:t>A</a:t>
            </a:r>
            <a:r>
              <a:rPr lang="en-US" dirty="0" err="1" smtClean="0"/>
              <a:t>riea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ranca</a:t>
            </a:r>
            <a:endParaRPr lang="en-US" dirty="0"/>
          </a:p>
        </p:txBody>
      </p:sp>
      <p:pic>
        <p:nvPicPr>
          <p:cNvPr id="30722" name="Picture 2" descr="\\cesc\homedirs$\whalem02\My Documents\My Pictures\Brazil\Brazil_sand dunes_ariea bran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959600" cy="46216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64008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http://www.flickr.com/photos/ugocei/4912438931/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Valley</a:t>
            </a:r>
            <a:endParaRPr lang="en-US" dirty="0"/>
          </a:p>
        </p:txBody>
      </p:sp>
      <p:pic>
        <p:nvPicPr>
          <p:cNvPr id="31746" name="Picture 2" descr="\\cesc\homedirs$\whalem02\My Documents\My Pictures\Brazil\Brazil_val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273800" cy="4705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352401"/>
            <a:ext cx="449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http://www.flickr.com/photos/adman_as/428177629/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Buildings, Boats</a:t>
            </a:r>
            <a:endParaRPr lang="en-US" dirty="0"/>
          </a:p>
        </p:txBody>
      </p:sp>
      <p:pic>
        <p:nvPicPr>
          <p:cNvPr id="20481" name="Picture 1" descr="\\cesc\homedirs$\whalem02\My Documents\My Pictures\Brazil\Brazil_buildings bo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19800" cy="4514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248400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http://www.flickr.com/photos/whltravel/4008393347/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Buildings, Fountains in Brasilia</a:t>
            </a:r>
            <a:endParaRPr lang="en-US" dirty="0"/>
          </a:p>
        </p:txBody>
      </p:sp>
      <p:pic>
        <p:nvPicPr>
          <p:cNvPr id="19457" name="Picture 1" descr="\\cesc\homedirs$\whalem02\My Documents\My Pictures\Brazil\Brazil_bras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78600" cy="4933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6477000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http://www.flickr.com/photos/carlosoliveirareis/5190075686/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Railroad Bridge - Ponte Sao Joao</a:t>
            </a:r>
            <a:endParaRPr lang="en-US" dirty="0"/>
          </a:p>
        </p:txBody>
      </p:sp>
      <p:pic>
        <p:nvPicPr>
          <p:cNvPr id="18433" name="Picture 1" descr="\\cesc\homedirs$\whalem02\My Documents\My Pictures\Brazil\Brazil_bridge2_ponte sao jo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1"/>
            <a:ext cx="7385868" cy="49277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http://www.flickr.com/photos/carlosoliveirareis/2149752591/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Bridge</a:t>
            </a:r>
            <a:endParaRPr lang="en-US" dirty="0"/>
          </a:p>
        </p:txBody>
      </p:sp>
      <p:pic>
        <p:nvPicPr>
          <p:cNvPr id="17409" name="Picture 1" descr="\\cesc\homedirs$\whalem02\My Documents\My Pictures\Brazil\brazil_bridge at 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071" y="1651160"/>
            <a:ext cx="7021129" cy="4673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428601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http://www.flickr.com/photos/marcosbonfim/3639781843/sizes/l/in/photostream/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House</a:t>
            </a:r>
            <a:endParaRPr lang="en-US" dirty="0"/>
          </a:p>
        </p:txBody>
      </p:sp>
      <p:pic>
        <p:nvPicPr>
          <p:cNvPr id="16385" name="Picture 1" descr="\\cesc\homedirs$\whalem02\My Documents\My Pictures\Brazil\brazil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4008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428601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http://www.flickr.com/photos/mikecogh/4835348305/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Rio de Janeiro</a:t>
            </a:r>
            <a:endParaRPr lang="en-US" dirty="0"/>
          </a:p>
        </p:txBody>
      </p:sp>
      <p:pic>
        <p:nvPicPr>
          <p:cNvPr id="15361" name="Picture 1" descr="\\cesc\homedirs$\whalem02\My Documents\My Pictures\Brazil\Brazil_rio de ja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350000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64286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http://www.flickr.com/photos/soldon/2761927633/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Houses, Street</a:t>
            </a:r>
            <a:endParaRPr lang="en-US" dirty="0"/>
          </a:p>
        </p:txBody>
      </p:sp>
      <p:pic>
        <p:nvPicPr>
          <p:cNvPr id="14337" name="Picture 1" descr="\\cesc\homedirs$\whalem02\My Documents\My Pictures\Brazil\Brazil_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268980" cy="487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616773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http://www.flickr.com/photos/bob_wall/4263045121/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MaterialType xmlns="9D99EE6D-6836-44B2-80E4-FC5C373DFA9C">MarkingPeriod</MaterialType>
    <UnitId xmlns="9D99EE6D-6836-44B2-80E4-FC5C373DFA9C">0</UnitId>
    <MarkingPeriodId xmlns="9D99EE6D-6836-44B2-80E4-FC5C373DFA9C">3</MarkingPeriodId>
    <SubjectAreaId xmlns="9D99EE6D-6836-44B2-80E4-FC5C373DFA9C">1</SubjectAreaId>
    <Index xmlns="9D99EE6D-6836-44B2-80E4-FC5C373DFA9C">10</Index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aterialItem" ma:contentTypeID="0x010100F3D1D3AF139DB84985AF8E737712B4E300ED640F42210D1241884E696B7897296D" ma:contentTypeVersion="" ma:contentTypeDescription="Content Type for all OLC materials" ma:contentTypeScope="" ma:versionID="d03f08179a6a5d5efcdbef933aaf2984">
  <xsd:schema xmlns:xsd="http://www.w3.org/2001/XMLSchema" xmlns:xs="http://www.w3.org/2001/XMLSchema" xmlns:p="http://schemas.microsoft.com/office/2006/metadata/properties" xmlns:ns2="9D99EE6D-6836-44B2-80E4-FC5C373DFA9C" targetNamespace="http://schemas.microsoft.com/office/2006/metadata/properties" ma:root="true" ma:fieldsID="346eb11adee9a4aa8d0027863a6e69f9" ns2:_="">
    <xsd:import namespace="9D99EE6D-6836-44B2-80E4-FC5C373DFA9C"/>
    <xsd:element name="properties">
      <xsd:complexType>
        <xsd:sequence>
          <xsd:element name="documentManagement">
            <xsd:complexType>
              <xsd:all>
                <xsd:element ref="ns2:MaterialType" minOccurs="0"/>
                <xsd:element ref="ns2:Index" minOccurs="0"/>
                <xsd:element ref="ns2:UnitId" minOccurs="0"/>
                <xsd:element ref="ns2:SubjectAreaId" minOccurs="0"/>
                <xsd:element ref="ns2:MarkingPeriod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9EE6D-6836-44B2-80E4-FC5C373DFA9C" elementFormDefault="qualified">
    <xsd:import namespace="http://schemas.microsoft.com/office/2006/documentManagement/types"/>
    <xsd:import namespace="http://schemas.microsoft.com/office/infopath/2007/PartnerControls"/>
    <xsd:element name="MaterialType" ma:index="8" nillable="true" ma:displayName="Material Type" ma:internalName="MaterialType">
      <xsd:simpleType>
        <xsd:restriction base="dms:Text"/>
      </xsd:simpleType>
    </xsd:element>
    <xsd:element name="Index" ma:index="9" nillable="true" ma:displayName="Index" ma:internalName="Index">
      <xsd:simpleType>
        <xsd:restriction base="dms:Unknown"/>
      </xsd:simpleType>
    </xsd:element>
    <xsd:element name="UnitId" ma:index="10" nillable="true" ma:displayName="Unit Id" ma:internalName="UnitId">
      <xsd:simpleType>
        <xsd:restriction base="dms:Unknown"/>
      </xsd:simpleType>
    </xsd:element>
    <xsd:element name="SubjectAreaId" ma:index="11" nillable="true" ma:displayName="Subject Area Id" ma:internalName="SubjectAreaId">
      <xsd:simpleType>
        <xsd:restriction base="dms:Unknown"/>
      </xsd:simpleType>
    </xsd:element>
    <xsd:element name="MarkingPeriodId" ma:index="12" nillable="true" ma:displayName="Marking Period Id" ma:internalName="MarkingPeriod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44F85-DC5A-4B85-866B-2E0B52279E64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D99EE6D-6836-44B2-80E4-FC5C373DFA9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59B24E-7EEE-46AD-8C22-CD052F3B5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46DD6-5DD9-4A6E-A462-EE7FD9B63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9EE6D-6836-44B2-80E4-FC5C373DFA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188</Words>
  <Application>Microsoft Office PowerPoint</Application>
  <PresentationFormat>On-screen Show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Young Geographers Project</vt:lpstr>
      <vt:lpstr>Human-made features Architecture </vt:lpstr>
      <vt:lpstr>Human-made features Buildings, Boats</vt:lpstr>
      <vt:lpstr>Human-made features Buildings, Fountains in Brasilia</vt:lpstr>
      <vt:lpstr>Human-made features Railroad Bridge - Ponte Sao Joao</vt:lpstr>
      <vt:lpstr>Human-made features Bridge</vt:lpstr>
      <vt:lpstr>Human-made features House</vt:lpstr>
      <vt:lpstr>Human-made features Rio de Janeiro</vt:lpstr>
      <vt:lpstr>Human-made features Houses, Street</vt:lpstr>
      <vt:lpstr>Human-made features Street Art</vt:lpstr>
      <vt:lpstr>Natural features Amazon Rainforest</vt:lpstr>
      <vt:lpstr>Natural features Amazon Rainforest</vt:lpstr>
      <vt:lpstr>Natural features Canyon, Waterfall</vt:lpstr>
      <vt:lpstr>Natural features Waterfalls - Foz de Iguacu, Rainforest</vt:lpstr>
      <vt:lpstr>Natural features Cave - Gruta da Lapa Doce</vt:lpstr>
      <vt:lpstr>Natural features Desert - Atins, Parque do Lençois Maranhenses</vt:lpstr>
      <vt:lpstr>Natural features Desert - Jijoca de Jericoara</vt:lpstr>
      <vt:lpstr>Natural features Fields, Hills</vt:lpstr>
      <vt:lpstr>Natural features Fields, Hills</vt:lpstr>
      <vt:lpstr>Natural features Fields, Hills</vt:lpstr>
      <vt:lpstr>Natural Features Lakes</vt:lpstr>
      <vt:lpstr>Natural features Lake, Mountain - Pão de Açúcar</vt:lpstr>
      <vt:lpstr>Natural features Mountain - Serra dos Orgaos</vt:lpstr>
      <vt:lpstr>Natural features River</vt:lpstr>
      <vt:lpstr>Natural features Xingu River</vt:lpstr>
      <vt:lpstr>Natural features Rock formation</vt:lpstr>
      <vt:lpstr>Natural features Rock formation - Pedra da Gávea</vt:lpstr>
      <vt:lpstr>Natural features Sand dunes - Ariea Branca</vt:lpstr>
      <vt:lpstr>Natural features Valley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Geographers Project - Brazil</dc:title>
  <dc:creator>mcps</dc:creator>
  <cp:lastModifiedBy>Melissa</cp:lastModifiedBy>
  <cp:revision>36</cp:revision>
  <dcterms:created xsi:type="dcterms:W3CDTF">2010-12-22T18:12:53Z</dcterms:created>
  <dcterms:modified xsi:type="dcterms:W3CDTF">2014-01-12T15:14:35Z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0x010100F3D1D3AF139DB84985AF8E737712B4E300ED640F42210D1241884E696B7897296D</vt:lpwstr>
  </property>
</Properties>
</file>