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68" r:id="rId17"/>
    <p:sldId id="269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72" r:id="rId30"/>
    <p:sldId id="283" r:id="rId31"/>
    <p:sldId id="284" r:id="rId32"/>
    <p:sldId id="285" r:id="rId33"/>
    <p:sldId id="261" r:id="rId34"/>
    <p:sldId id="288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557A-804B-4EBE-9F32-4B3D423FE2E4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406-96CD-4519-8101-8CFCEEC6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557A-804B-4EBE-9F32-4B3D423FE2E4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406-96CD-4519-8101-8CFCEEC6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557A-804B-4EBE-9F32-4B3D423FE2E4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406-96CD-4519-8101-8CFCEEC6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557A-804B-4EBE-9F32-4B3D423FE2E4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406-96CD-4519-8101-8CFCEEC6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557A-804B-4EBE-9F32-4B3D423FE2E4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406-96CD-4519-8101-8CFCEEC6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557A-804B-4EBE-9F32-4B3D423FE2E4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406-96CD-4519-8101-8CFCEEC6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557A-804B-4EBE-9F32-4B3D423FE2E4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406-96CD-4519-8101-8CFCEEC6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557A-804B-4EBE-9F32-4B3D423FE2E4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406-96CD-4519-8101-8CFCEEC6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557A-804B-4EBE-9F32-4B3D423FE2E4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406-96CD-4519-8101-8CFCEEC6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557A-804B-4EBE-9F32-4B3D423FE2E4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406-96CD-4519-8101-8CFCEEC6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557A-804B-4EBE-9F32-4B3D423FE2E4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6406-96CD-4519-8101-8CFCEEC69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557A-804B-4EBE-9F32-4B3D423FE2E4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D6406-96CD-4519-8101-8CFCEEC696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whalem02\Local Settings\Temp\Temporary Internet Files\Content.IE5\OSFHYW0H\MC900232022[1].wmf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6200" y="-76200"/>
            <a:ext cx="9144000" cy="68922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Young Geographers Project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Great Ocean Road</a:t>
            </a:r>
            <a:endParaRPr lang="en-US" dirty="0"/>
          </a:p>
        </p:txBody>
      </p:sp>
      <p:pic>
        <p:nvPicPr>
          <p:cNvPr id="11266" name="Picture 2" descr="https://collaborate.mcpsmd.org/sites/KinderCurriculum/Shared%20Documents/Grade%201/MP%203/Australia%20images/Australia_Great%20Ocean%20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1524000"/>
            <a:ext cx="6299200" cy="4724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6336268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http://www.flickr.com/photos/lucazappa/9995993/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err="1" smtClean="0"/>
              <a:t>Harbour</a:t>
            </a:r>
            <a:r>
              <a:rPr lang="en-US" dirty="0" smtClean="0"/>
              <a:t> City</a:t>
            </a:r>
            <a:endParaRPr lang="en-US" dirty="0"/>
          </a:p>
        </p:txBody>
      </p:sp>
      <p:pic>
        <p:nvPicPr>
          <p:cNvPr id="10242" name="Picture 2" descr="https://collaborate.mcpsmd.org/sites/KinderCurriculum/Shared%20Documents/Grade%201/MP%203/Australia%20images/Australia_harbor%20city%20sydney.jpg"/>
          <p:cNvPicPr>
            <a:picLocks noChangeAspect="1" noChangeArrowheads="1"/>
          </p:cNvPicPr>
          <p:nvPr/>
        </p:nvPicPr>
        <p:blipFill>
          <a:blip r:embed="rId2" cstate="print"/>
          <a:srcRect l="7708" t="10675" r="8542" b="10740"/>
          <a:stretch>
            <a:fillRect/>
          </a:stretch>
        </p:blipFill>
        <p:spPr bwMode="auto">
          <a:xfrm>
            <a:off x="1447800" y="1506940"/>
            <a:ext cx="6096000" cy="45492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61722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http://www.flickr.com/photos/sgmdigital/3268261787/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Split Point Lighthouse</a:t>
            </a:r>
            <a:endParaRPr lang="en-US" dirty="0"/>
          </a:p>
        </p:txBody>
      </p:sp>
      <p:pic>
        <p:nvPicPr>
          <p:cNvPr id="30722" name="Picture 2" descr="https://collaborate.mcpsmd.org/sites/KinderCurriculum/Shared%20Documents/Grade%201/MP%203/Australia%20images/Australia_Split%20Point%20ligthouse%20at%20great%20ocean%20road,%20victo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14475"/>
            <a:ext cx="3905250" cy="5191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29400" y="593467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http://www.flickr.com/photos/raguy/4483423564/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Lighthouse keepers cottages</a:t>
            </a:r>
            <a:endParaRPr lang="en-US" dirty="0"/>
          </a:p>
        </p:txBody>
      </p:sp>
      <p:pic>
        <p:nvPicPr>
          <p:cNvPr id="29698" name="Picture 2" descr="https://collaborate.mcpsmd.org/sites/KinderCurriculum/Shared%20Documents/Grade%201/MP%203/Australia%20images/Australia_lighthouse%20keepers%20cottages.jpg"/>
          <p:cNvPicPr>
            <a:picLocks noChangeAspect="1" noChangeArrowheads="1"/>
          </p:cNvPicPr>
          <p:nvPr/>
        </p:nvPicPr>
        <p:blipFill>
          <a:blip r:embed="rId2" cstate="print"/>
          <a:srcRect t="17615" b="16330"/>
          <a:stretch>
            <a:fillRect/>
          </a:stretch>
        </p:blipFill>
        <p:spPr bwMode="auto">
          <a:xfrm>
            <a:off x="1064685" y="1600200"/>
            <a:ext cx="7012515" cy="46321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62484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http://www.flickr.com/photos/garry61/3742924360/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City buildings, trams</a:t>
            </a:r>
            <a:endParaRPr lang="en-US" dirty="0"/>
          </a:p>
        </p:txBody>
      </p:sp>
      <p:pic>
        <p:nvPicPr>
          <p:cNvPr id="28674" name="Picture 2" descr="https://collaborate.mcpsmd.org/sites/KinderCurriculum/Shared%20Documents/Grade%201/MP%203/Australia%20images/Australia_tr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010400" cy="468820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62484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http://www.flickr.com/photos/25653307@N03/2555964986/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Windmill</a:t>
            </a:r>
            <a:endParaRPr lang="en-US" dirty="0"/>
          </a:p>
        </p:txBody>
      </p:sp>
      <p:pic>
        <p:nvPicPr>
          <p:cNvPr id="27650" name="Picture 2" descr="https://collaborate.mcpsmd.org/sites/KinderCurriculum/Shared%20Documents/Grade%201/MP%203/Australia%20images/Australia_windmill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48765"/>
            <a:ext cx="7027492" cy="469963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62484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http://www.flickr.com/photos/vermininc/2844593298/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Kings Canyon, Garden of Eden</a:t>
            </a:r>
            <a:endParaRPr lang="en-US" dirty="0"/>
          </a:p>
        </p:txBody>
      </p:sp>
      <p:pic>
        <p:nvPicPr>
          <p:cNvPr id="26626" name="Picture 2" descr="https://collaborate.mcpsmd.org/sites/KinderCurriculum/Shared%20Documents/Grade%201/MP%203/Australia%20images/Australia_can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448050" cy="5191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5715001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http://www.flickr.com/photos/rosswebsdale/3449813796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 </a:t>
            </a:r>
            <a:br>
              <a:rPr lang="en-US" dirty="0" smtClean="0"/>
            </a:br>
            <a:r>
              <a:rPr lang="en-US" dirty="0" smtClean="0"/>
              <a:t>Hills</a:t>
            </a:r>
            <a:endParaRPr lang="en-US" dirty="0"/>
          </a:p>
        </p:txBody>
      </p:sp>
      <p:pic>
        <p:nvPicPr>
          <p:cNvPr id="39938" name="Picture 2" descr="https://collaborate.mcpsmd.org/sites/KinderCurriculum/Shared%20Documents/Grade%201/MP%203/Australia%20images/Australia_green%20h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418372" cy="43538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6211669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http://www.flickr.com/photos/xlynx/4517146291/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 Lake </a:t>
            </a:r>
            <a:r>
              <a:rPr lang="en-US" dirty="0"/>
              <a:t>St Clair, Tasmania</a:t>
            </a:r>
          </a:p>
        </p:txBody>
      </p:sp>
      <p:pic>
        <p:nvPicPr>
          <p:cNvPr id="38914" name="Picture 2" descr="https://collaborate.mcpsmd.org/sites/KinderCurriculum/Shared%20Documents/Grade%201/MP%203/Australia%20images/Australia_Lac%20@%20Lake%20St%20Clair,%20Tasm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65817"/>
            <a:ext cx="3866626" cy="51397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05600" y="55626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http://www.flickr.com/photos/raguy/4501953857/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Lake, </a:t>
            </a:r>
            <a:r>
              <a:rPr lang="en-US" dirty="0" err="1" smtClean="0"/>
              <a:t>Kakadu</a:t>
            </a:r>
            <a:r>
              <a:rPr lang="en-US" dirty="0" smtClean="0"/>
              <a:t> National Park</a:t>
            </a:r>
            <a:endParaRPr lang="en-US" dirty="0"/>
          </a:p>
        </p:txBody>
      </p:sp>
      <p:pic>
        <p:nvPicPr>
          <p:cNvPr id="37890" name="Picture 2" descr="https://collaborate.mcpsmd.org/sites/KinderCurriculum/Shared%20Documents/Grade%201/MP%203/Australia%20images/Australia_lake_Yellow%20Water,%20Kakadu%20National%20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399"/>
            <a:ext cx="6738614" cy="44959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81200" y="62484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http://www.flickr.com/photos/lucazappa/9995988/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Sydney Opera House</a:t>
            </a:r>
            <a:endParaRPr lang="en-US" dirty="0"/>
          </a:p>
        </p:txBody>
      </p:sp>
      <p:pic>
        <p:nvPicPr>
          <p:cNvPr id="5122" name="Picture 2" descr="https://collaborate.mcpsmd.org/sites/KinderCurriculum/Shared%20Documents/Grade%201/MP%203/Australia%20images/Australia_%20Sydney%20Opera%20House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162800" cy="47789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64008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http://www.flickr.com/photos/lethalpossum/3216061315/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 </a:t>
            </a:r>
            <a:br>
              <a:rPr lang="en-US" dirty="0" smtClean="0"/>
            </a:br>
            <a:r>
              <a:rPr lang="en-US" dirty="0" smtClean="0"/>
              <a:t>Eucalypt Forest</a:t>
            </a:r>
            <a:endParaRPr lang="en-US" dirty="0"/>
          </a:p>
        </p:txBody>
      </p:sp>
      <p:pic>
        <p:nvPicPr>
          <p:cNvPr id="36866" name="Picture 2" descr="https://collaborate.mcpsmd.org/sites/KinderCurriculum/Shared%20Documents/Grade%201/MP%203/Australia%20images/Australia_misty%20eucalypt%20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14475"/>
            <a:ext cx="3895725" cy="5191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29400" y="571500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http://www.flickr.com/photos/louisa_catlover/3177050514/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 </a:t>
            </a:r>
            <a:br>
              <a:rPr lang="en-US" dirty="0" smtClean="0"/>
            </a:br>
            <a:r>
              <a:rPr lang="en-US" dirty="0" smtClean="0"/>
              <a:t>Mountain, Mt</a:t>
            </a:r>
            <a:r>
              <a:rPr lang="en-US" dirty="0"/>
              <a:t>. </a:t>
            </a:r>
            <a:r>
              <a:rPr lang="en-US" dirty="0" err="1"/>
              <a:t>Kosiuzsco</a:t>
            </a:r>
            <a:endParaRPr lang="en-US" dirty="0"/>
          </a:p>
        </p:txBody>
      </p:sp>
      <p:pic>
        <p:nvPicPr>
          <p:cNvPr id="35842" name="Picture 2" descr="https://collaborate.mcpsmd.org/sites/KinderCurriculum/Shared%20Documents/Grade%201/MP%203/Australia%20images/Australia_mountain_Mt.%20Kosiuz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25893"/>
            <a:ext cx="7624664" cy="467010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6248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http://www.flickr.com/photos/klareralt/214862716/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 </a:t>
            </a:r>
            <a:br>
              <a:rPr lang="en-US" dirty="0" smtClean="0"/>
            </a:br>
            <a:r>
              <a:rPr lang="en-US" dirty="0" smtClean="0"/>
              <a:t>Mountain, </a:t>
            </a:r>
            <a:r>
              <a:rPr lang="en-US" dirty="0" err="1" smtClean="0"/>
              <a:t>Wildhorse</a:t>
            </a:r>
            <a:r>
              <a:rPr lang="en-US" dirty="0" smtClean="0"/>
              <a:t> Mountain</a:t>
            </a:r>
            <a:endParaRPr lang="en-US" dirty="0"/>
          </a:p>
        </p:txBody>
      </p:sp>
      <p:pic>
        <p:nvPicPr>
          <p:cNvPr id="34818" name="Picture 2" descr="https://collaborate.mcpsmd.org/sites/KinderCurriculum/Shared%20Documents/Grade%201/MP%203/Australia%20images/Australia_mountains_Wildhorse%20Mountain.jpg"/>
          <p:cNvPicPr>
            <a:picLocks noChangeAspect="1" noChangeArrowheads="1"/>
          </p:cNvPicPr>
          <p:nvPr/>
        </p:nvPicPr>
        <p:blipFill>
          <a:blip r:embed="rId2" cstate="print"/>
          <a:srcRect b="45688"/>
          <a:stretch>
            <a:fillRect/>
          </a:stretch>
        </p:blipFill>
        <p:spPr bwMode="auto">
          <a:xfrm>
            <a:off x="533400" y="1613903"/>
            <a:ext cx="8004604" cy="434745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62484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http://www.flickr.com/photos/garry61/3555795831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Murray River, Victoria</a:t>
            </a:r>
            <a:endParaRPr lang="en-US" dirty="0"/>
          </a:p>
        </p:txBody>
      </p:sp>
      <p:pic>
        <p:nvPicPr>
          <p:cNvPr id="33794" name="Picture 2" descr="https://collaborate.mcpsmd.org/sites/KinderCurriculum/Shared%20Documents/Grade%201/MP%203/Australia%20images/Australia_Murray%20River,%20Victo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77000" cy="4857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6400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http://www.flickr.com/photos/erceofrivendell/321837382/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Pinnacles Desert</a:t>
            </a:r>
            <a:endParaRPr lang="en-US" dirty="0"/>
          </a:p>
        </p:txBody>
      </p:sp>
      <p:pic>
        <p:nvPicPr>
          <p:cNvPr id="32770" name="Picture 2" descr="https://collaborate.mcpsmd.org/sites/KinderCurriculum/Shared%20Documents/Grade%201/MP%203/Australia%20images/Australia_Pinnacles%20De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524000"/>
            <a:ext cx="6502400" cy="4876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64008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http://www.flickr.com/photos/rosswebsdale/2658725344/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Rock formation, Ayer’s Rock</a:t>
            </a:r>
            <a:endParaRPr lang="en-US" dirty="0"/>
          </a:p>
        </p:txBody>
      </p:sp>
      <p:pic>
        <p:nvPicPr>
          <p:cNvPr id="31746" name="Picture 2" descr="https://collaborate.mcpsmd.org/sites/KinderCurriculum/Shared%20Documents/Grade%201/MP%203/Australia%20images/Australia_rock%20formation_Ayer%27s%20r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73517"/>
            <a:ext cx="7173532" cy="47748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6324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http://www.flickr.com/photos/yourdon/499328506/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Rock formation, London Arch</a:t>
            </a:r>
            <a:endParaRPr lang="en-US" dirty="0"/>
          </a:p>
        </p:txBody>
      </p:sp>
      <p:pic>
        <p:nvPicPr>
          <p:cNvPr id="25602" name="Picture 2" descr="https://collaborate.mcpsmd.org/sites/KinderCurriculum/Shared%20Documents/Grade%201/MP%203/Australia%20images/Australia_rock%20formation_London%20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248400" cy="46863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63246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http://www.flickr.com/photos/mkuhn/64024710/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Rock formation, Twelve Apostles</a:t>
            </a:r>
            <a:endParaRPr lang="en-US" dirty="0"/>
          </a:p>
        </p:txBody>
      </p:sp>
      <p:pic>
        <p:nvPicPr>
          <p:cNvPr id="43010" name="Picture 2" descr="https://collaborate.mcpsmd.org/sites/KinderCurriculum/Shared%20Documents/Grade%201/MP%203/Australia%20images/Australia_rock%20formation_Twelve%20Apost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61722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http://www.flickr.com/photos/mkuhn/65419352/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/>
              <a:t> Stockton Bight </a:t>
            </a:r>
            <a:r>
              <a:rPr lang="en-US" dirty="0" smtClean="0"/>
              <a:t>sand dunes</a:t>
            </a:r>
            <a:endParaRPr lang="en-US" dirty="0"/>
          </a:p>
        </p:txBody>
      </p:sp>
      <p:pic>
        <p:nvPicPr>
          <p:cNvPr id="41986" name="Picture 2" descr="https://collaborate.mcpsmd.org/sites/KinderCurriculum/Shared%20Documents/Grade%201/MP%203/Australia%20images/Australia_sand%20dunes_Stockton%20B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63246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http://www.flickr.com/photos/kayhadrin/133930613/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Tasmanian plains</a:t>
            </a:r>
            <a:endParaRPr lang="en-US" dirty="0"/>
          </a:p>
        </p:txBody>
      </p:sp>
      <p:pic>
        <p:nvPicPr>
          <p:cNvPr id="40962" name="Picture 2" descr="https://collaborate.mcpsmd.org/sites/KinderCurriculum/Shared%20Documents/Grade%201/MP%203/Australia%20images/Australia_Tasmanian%20pl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34400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62484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http://www.flickr.com/photos/walmink/181004831/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Bridge</a:t>
            </a:r>
            <a:endParaRPr lang="en-US" dirty="0"/>
          </a:p>
        </p:txBody>
      </p:sp>
      <p:pic>
        <p:nvPicPr>
          <p:cNvPr id="4098" name="Picture 2" descr="https://collaborate.mcpsmd.org/sites/KinderCurriculum/Shared%20Documents/Grade%201/MP%203/Australia%20images/Australia_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95425"/>
            <a:ext cx="6781265" cy="45243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60960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http://www.flickr.com/photos/25653307@N03/2633159926/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Waterfall</a:t>
            </a:r>
            <a:endParaRPr lang="en-US" dirty="0"/>
          </a:p>
        </p:txBody>
      </p:sp>
      <p:pic>
        <p:nvPicPr>
          <p:cNvPr id="1026" name="Picture 2" descr="https://collaborate.mcpsmd.org/sites/KinderCurriculum/Shared%20Documents/Grade%201/MP%203/Australia%20images/Australia_waterf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14475"/>
            <a:ext cx="3886200" cy="5191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1800" y="578227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http://www.flickr.com/photos/snarff/124165001/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smtClean="0"/>
              <a:t>Yellow Waters Billabong</a:t>
            </a:r>
            <a:endParaRPr lang="en-US" dirty="0"/>
          </a:p>
        </p:txBody>
      </p:sp>
      <p:pic>
        <p:nvPicPr>
          <p:cNvPr id="46082" name="Picture 2" descr="https://collaborate.mcpsmd.org/sites/KinderCurriculum/Shared%20Documents/Grade%201/MP%203/Australia%20images/Australia_Yellow%20Waters%20Billab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96" y="1523695"/>
            <a:ext cx="7415127" cy="495330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http://www.flickr.com/photos/pedroqtc/1808992968/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features</a:t>
            </a:r>
            <a:br>
              <a:rPr lang="en-US" dirty="0" smtClean="0"/>
            </a:br>
            <a:r>
              <a:rPr lang="en-US" dirty="0" err="1" smtClean="0"/>
              <a:t>Wombeyan</a:t>
            </a:r>
            <a:r>
              <a:rPr lang="en-US" dirty="0" smtClean="0"/>
              <a:t> Caves</a:t>
            </a:r>
            <a:endParaRPr lang="en-US" dirty="0"/>
          </a:p>
        </p:txBody>
      </p:sp>
      <p:pic>
        <p:nvPicPr>
          <p:cNvPr id="44034" name="Picture 2" descr="https://collaborate.mcpsmd.org/sites/KinderCurriculum/Shared%20Documents/Grade%201/MP%203/Australia%20images/Australia_Wombeyan%20C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62100"/>
            <a:ext cx="6400800" cy="480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64008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http://www.flickr.com/photos/t_lawrie/164566794/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Buildings</a:t>
            </a:r>
            <a:endParaRPr lang="en-US" dirty="0"/>
          </a:p>
        </p:txBody>
      </p:sp>
      <p:pic>
        <p:nvPicPr>
          <p:cNvPr id="3074" name="Picture 2" descr="https://collaborate.mcpsmd.org/sites/KinderCurriculum/Shared%20Documents/Grade%201/MP%203/Australia%20images/Australia_buildings_%20fire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855" y="1600200"/>
            <a:ext cx="6539345" cy="4495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61722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http://www.flickr.com/photos/mugley/3230232071/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Church in </a:t>
            </a:r>
            <a:r>
              <a:rPr lang="en-US" dirty="0" err="1" smtClean="0"/>
              <a:t>Mudgee</a:t>
            </a:r>
            <a:endParaRPr lang="en-US" dirty="0"/>
          </a:p>
        </p:txBody>
      </p:sp>
      <p:pic>
        <p:nvPicPr>
          <p:cNvPr id="2050" name="Picture 2" descr="https://collaborate.mcpsmd.org/sites/KinderCurriculum/Shared%20Documents/Grade%201/MP%203/Australia%20images/Australia_Church,%20Mudg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45624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6248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http://www.flickr.com/photos/rogeroz/215895410/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City of Brisbane</a:t>
            </a:r>
            <a:endParaRPr lang="en-US" dirty="0"/>
          </a:p>
        </p:txBody>
      </p:sp>
      <p:pic>
        <p:nvPicPr>
          <p:cNvPr id="15362" name="Picture 2" descr="https://collaborate.mcpsmd.org/sites/KinderCurriculum/Shared%20Documents/Grade%201/MP%203/Australia%20images/Australia_city_Brisb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624225" cy="4419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60960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http://www.flickr.com/photos/monkeyc/95247784/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City of Perth</a:t>
            </a:r>
            <a:endParaRPr lang="en-US" dirty="0"/>
          </a:p>
        </p:txBody>
      </p:sp>
      <p:pic>
        <p:nvPicPr>
          <p:cNvPr id="14338" name="Picture 2" descr="https://collaborate.mcpsmd.org/sites/KinderCurriculum/Shared%20Documents/Grade%201/MP%203/Australia%20images/Australia_city_Pe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62484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http://www.flickr.com/photos/earthhour_global/2372082092/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Ferry</a:t>
            </a:r>
            <a:endParaRPr lang="en-US" dirty="0"/>
          </a:p>
        </p:txBody>
      </p:sp>
      <p:pic>
        <p:nvPicPr>
          <p:cNvPr id="13314" name="Picture 2" descr="https://collaborate.mcpsmd.org/sites/KinderCurriculum/Shared%20Documents/Grade%201/MP%203/Australia%20images/Australia_fe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735" y="1600200"/>
            <a:ext cx="6861829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60198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http://www.flickr.com/photos/25653307@N03/2951145436/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Human-made features</a:t>
            </a:r>
            <a:br>
              <a:rPr lang="en-US" dirty="0" smtClean="0"/>
            </a:br>
            <a:r>
              <a:rPr lang="en-US" dirty="0" smtClean="0"/>
              <a:t>Bridge, floating crane, dock</a:t>
            </a:r>
            <a:endParaRPr lang="en-US" dirty="0"/>
          </a:p>
        </p:txBody>
      </p:sp>
      <p:pic>
        <p:nvPicPr>
          <p:cNvPr id="12290" name="Picture 2" descr="https://collaborate.mcpsmd.org/sites/KinderCurriculum/Shared%20Documents/Grade%201/MP%203/Australia%20images/Australia_floating%20crane%20and%20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239000" cy="450175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62484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http://www.flickr.com/photos/25653307@N03/2951145432/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MaterialType xmlns="9D99EE6D-6836-44B2-80E4-FC5C373DFA9C">MarkingPeriod</MaterialType>
    <UnitId xmlns="9D99EE6D-6836-44B2-80E4-FC5C373DFA9C">0</UnitId>
    <MarkingPeriodId xmlns="9D99EE6D-6836-44B2-80E4-FC5C373DFA9C">3</MarkingPeriodId>
    <SubjectAreaId xmlns="9D99EE6D-6836-44B2-80E4-FC5C373DFA9C">0</SubjectAreaId>
    <Index xmlns="9D99EE6D-6836-44B2-80E4-FC5C373DFA9C">9</Index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aterialItem" ma:contentTypeID="0x010100F3D1D3AF139DB84985AF8E737712B4E300ED640F42210D1241884E696B7897296D" ma:contentTypeVersion="" ma:contentTypeDescription="Content Type for all OLC materials" ma:contentTypeScope="" ma:versionID="d03f08179a6a5d5efcdbef933aaf2984">
  <xsd:schema xmlns:xsd="http://www.w3.org/2001/XMLSchema" xmlns:xs="http://www.w3.org/2001/XMLSchema" xmlns:p="http://schemas.microsoft.com/office/2006/metadata/properties" xmlns:ns2="9D99EE6D-6836-44B2-80E4-FC5C373DFA9C" targetNamespace="http://schemas.microsoft.com/office/2006/metadata/properties" ma:root="true" ma:fieldsID="346eb11adee9a4aa8d0027863a6e69f9" ns2:_="">
    <xsd:import namespace="9D99EE6D-6836-44B2-80E4-FC5C373DFA9C"/>
    <xsd:element name="properties">
      <xsd:complexType>
        <xsd:sequence>
          <xsd:element name="documentManagement">
            <xsd:complexType>
              <xsd:all>
                <xsd:element ref="ns2:MaterialType" minOccurs="0"/>
                <xsd:element ref="ns2:Index" minOccurs="0"/>
                <xsd:element ref="ns2:UnitId" minOccurs="0"/>
                <xsd:element ref="ns2:SubjectAreaId" minOccurs="0"/>
                <xsd:element ref="ns2:MarkingPeriod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9EE6D-6836-44B2-80E4-FC5C373DFA9C" elementFormDefault="qualified">
    <xsd:import namespace="http://schemas.microsoft.com/office/2006/documentManagement/types"/>
    <xsd:import namespace="http://schemas.microsoft.com/office/infopath/2007/PartnerControls"/>
    <xsd:element name="MaterialType" ma:index="8" nillable="true" ma:displayName="Material Type" ma:internalName="MaterialType">
      <xsd:simpleType>
        <xsd:restriction base="dms:Text"/>
      </xsd:simpleType>
    </xsd:element>
    <xsd:element name="Index" ma:index="9" nillable="true" ma:displayName="Index" ma:internalName="Index">
      <xsd:simpleType>
        <xsd:restriction base="dms:Unknown"/>
      </xsd:simpleType>
    </xsd:element>
    <xsd:element name="UnitId" ma:index="10" nillable="true" ma:displayName="Unit Id" ma:internalName="UnitId">
      <xsd:simpleType>
        <xsd:restriction base="dms:Unknown"/>
      </xsd:simpleType>
    </xsd:element>
    <xsd:element name="SubjectAreaId" ma:index="11" nillable="true" ma:displayName="Subject Area Id" ma:internalName="SubjectAreaId">
      <xsd:simpleType>
        <xsd:restriction base="dms:Unknown"/>
      </xsd:simpleType>
    </xsd:element>
    <xsd:element name="MarkingPeriodId" ma:index="12" nillable="true" ma:displayName="Marking Period Id" ma:internalName="MarkingPeriod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629BA5-CB82-4808-9E80-338B070BF6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0C46F8-86D3-4718-BA6D-0B6C7563E904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9D99EE6D-6836-44B2-80E4-FC5C373DFA9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E2AE7E-DDD8-4270-B2E4-6F1FCE443C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99EE6D-6836-44B2-80E4-FC5C373DFA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189</Words>
  <Application>Microsoft Office PowerPoint</Application>
  <PresentationFormat>On-screen Show (4:3)</PresentationFormat>
  <Paragraphs>63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Young Geographers Project</vt:lpstr>
      <vt:lpstr>Human-made features Sydney Opera House</vt:lpstr>
      <vt:lpstr>Human-made features Bridge</vt:lpstr>
      <vt:lpstr>Human-made features Buildings</vt:lpstr>
      <vt:lpstr>Human-made features Church in Mudgee</vt:lpstr>
      <vt:lpstr>Human-made features City of Brisbane</vt:lpstr>
      <vt:lpstr>Human-made features City of Perth</vt:lpstr>
      <vt:lpstr>Human-made features Ferry</vt:lpstr>
      <vt:lpstr>Human-made features Bridge, floating crane, dock</vt:lpstr>
      <vt:lpstr>Human-made features Great Ocean Road</vt:lpstr>
      <vt:lpstr>Human-made features Harbour City</vt:lpstr>
      <vt:lpstr>Human-made features Split Point Lighthouse</vt:lpstr>
      <vt:lpstr>Human-made features Lighthouse keepers cottages</vt:lpstr>
      <vt:lpstr>Human-made features City buildings, trams</vt:lpstr>
      <vt:lpstr>Human-made features Windmill</vt:lpstr>
      <vt:lpstr>Natural features Kings Canyon, Garden of Eden</vt:lpstr>
      <vt:lpstr>Natural features  Hills</vt:lpstr>
      <vt:lpstr>Natural features  Lake St Clair, Tasmania</vt:lpstr>
      <vt:lpstr>Natural features Lake, Kakadu National Park</vt:lpstr>
      <vt:lpstr>Natural features  Eucalypt Forest</vt:lpstr>
      <vt:lpstr>Natural features  Mountain, Mt. Kosiuzsco</vt:lpstr>
      <vt:lpstr>Natural features  Mountain, Wildhorse Mountain</vt:lpstr>
      <vt:lpstr>Natural features Murray River, Victoria</vt:lpstr>
      <vt:lpstr>Natural features Pinnacles Desert</vt:lpstr>
      <vt:lpstr>Natural features Rock formation, Ayer’s Rock</vt:lpstr>
      <vt:lpstr>Natural features Rock formation, London Arch</vt:lpstr>
      <vt:lpstr>Natural features Rock formation, Twelve Apostles</vt:lpstr>
      <vt:lpstr>Natural features  Stockton Bight sand dunes</vt:lpstr>
      <vt:lpstr>Natural features Tasmanian plains</vt:lpstr>
      <vt:lpstr>Natural features Waterfall</vt:lpstr>
      <vt:lpstr>Natural features Yellow Waters Billabong</vt:lpstr>
      <vt:lpstr>Natural features Wombeyan Caves</vt:lpstr>
    </vt:vector>
  </TitlesOfParts>
  <Company>MCPS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Geographers Project - Australia</dc:title>
  <dc:creator>mcps</dc:creator>
  <cp:lastModifiedBy>Melissa</cp:lastModifiedBy>
  <cp:revision>37</cp:revision>
  <dcterms:created xsi:type="dcterms:W3CDTF">2010-12-15T13:46:56Z</dcterms:created>
  <dcterms:modified xsi:type="dcterms:W3CDTF">2014-01-12T15:19:29Z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0x010100F3D1D3AF139DB84985AF8E737712B4E300ED640F42210D1241884E696B7897296D</vt:lpwstr>
  </property>
</Properties>
</file>