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2" r:id="rId7"/>
    <p:sldId id="263" r:id="rId8"/>
    <p:sldId id="260" r:id="rId9"/>
    <p:sldId id="261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9CC16-DBAE-4D16-ACD1-F73D7BDC178D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F1097-DF5A-41B3-B4FE-927501FC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All photographs found on http</a:t>
            </a:r>
            <a:r>
              <a:rPr lang="en-US" dirty="0" smtClean="0"/>
              <a:t>://km-stressnet.blogspot.com/2010/07/unusual-and-fun-street-art-from-brazil.html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1097-DF5A-41B3-B4FE-927501FCA8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Melillo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http://www.flickr.com/photos/tais/2039749220/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1097-DF5A-41B3-B4FE-927501FCA8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http://km-stressnet.blogspot.com/2010/07/unusual-and-fun-street-art-from-brazil.html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1097-DF5A-41B3-B4FE-927501FCA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1097-DF5A-41B3-B4FE-927501FCA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B51A020-6672-4E8A-950C-890353CF47A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19E248A-E3FD-40CB-9B2D-FBE878A1BD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ais/" TargetMode="External"/><Relationship Id="rId2" Type="http://schemas.openxmlformats.org/officeDocument/2006/relationships/hyperlink" Target="http://km-stressnet.blogspot.com/2010/07/unusual-and-fun-street-art-from-brazi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6429374" cy="136879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MP3 Grade 1 Brazilian Culture Project</a:t>
            </a:r>
          </a:p>
          <a:p>
            <a:endParaRPr lang="en-US" dirty="0"/>
          </a:p>
          <a:p>
            <a:r>
              <a:rPr lang="en-US" dirty="0" smtClean="0"/>
              <a:t>Created by Melissa McDonald, MLS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Street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33400"/>
            <a:ext cx="4544291" cy="3124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8" y="3429000"/>
            <a:ext cx="4726692" cy="3143250"/>
          </a:xfrm>
        </p:spPr>
      </p:pic>
    </p:spTree>
    <p:extLst>
      <p:ext uri="{BB962C8B-B14F-4D97-AF65-F5344CB8AC3E}">
        <p14:creationId xmlns:p14="http://schemas.microsoft.com/office/powerpoint/2010/main" val="19728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0"/>
            <a:ext cx="4614930" cy="3276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515556" cy="3048000"/>
          </a:xfrm>
        </p:spPr>
      </p:pic>
    </p:spTree>
    <p:extLst>
      <p:ext uri="{BB962C8B-B14F-4D97-AF65-F5344CB8AC3E}">
        <p14:creationId xmlns:p14="http://schemas.microsoft.com/office/powerpoint/2010/main" val="11170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11" y="3352800"/>
            <a:ext cx="4960189" cy="328612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523534" cy="3200400"/>
          </a:xfrm>
        </p:spPr>
      </p:pic>
    </p:spTree>
    <p:extLst>
      <p:ext uri="{BB962C8B-B14F-4D97-AF65-F5344CB8AC3E}">
        <p14:creationId xmlns:p14="http://schemas.microsoft.com/office/powerpoint/2010/main" val="12825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605979" cy="428783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04800"/>
            <a:ext cx="4653435" cy="3048000"/>
          </a:xfrm>
        </p:spPr>
      </p:pic>
    </p:spTree>
    <p:extLst>
      <p:ext uri="{BB962C8B-B14F-4D97-AF65-F5344CB8AC3E}">
        <p14:creationId xmlns:p14="http://schemas.microsoft.com/office/powerpoint/2010/main" val="18258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81974" cy="4724400"/>
          </a:xfrm>
        </p:spPr>
        <p:txBody>
          <a:bodyPr/>
          <a:lstStyle/>
          <a:p>
            <a:r>
              <a:rPr lang="en-US" dirty="0" smtClean="0"/>
              <a:t>Unusual and Fun Street Art from Brazil: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km-stressnet.blogspot.com/2010/07/unusual-and-fun-street-art-from-brazil.html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Taís</a:t>
            </a:r>
            <a:r>
              <a:rPr lang="en-US" dirty="0" smtClean="0"/>
              <a:t> </a:t>
            </a:r>
            <a:r>
              <a:rPr lang="en-US" dirty="0" err="1" smtClean="0"/>
              <a:t>Melillo’s</a:t>
            </a:r>
            <a:r>
              <a:rPr lang="en-US" dirty="0" smtClean="0"/>
              <a:t> Flickr </a:t>
            </a:r>
            <a:r>
              <a:rPr lang="en-US" dirty="0" err="1"/>
              <a:t>P</a:t>
            </a:r>
            <a:r>
              <a:rPr lang="en-US" dirty="0" err="1" smtClean="0"/>
              <a:t>hotoStream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3"/>
              </a:rPr>
              <a:t>http://www.flickr.com/photos/tais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724400" cy="35433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70400" cy="3352800"/>
          </a:xfrm>
        </p:spPr>
      </p:pic>
    </p:spTree>
    <p:extLst>
      <p:ext uri="{BB962C8B-B14F-4D97-AF65-F5344CB8AC3E}">
        <p14:creationId xmlns:p14="http://schemas.microsoft.com/office/powerpoint/2010/main" val="510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5" y="381000"/>
            <a:ext cx="6553200" cy="4931283"/>
          </a:xfrm>
        </p:spPr>
      </p:pic>
      <p:sp>
        <p:nvSpPr>
          <p:cNvPr id="7" name="TextBox 6"/>
          <p:cNvSpPr txBox="1"/>
          <p:nvPr/>
        </p:nvSpPr>
        <p:spPr>
          <a:xfrm>
            <a:off x="381000" y="5410200"/>
            <a:ext cx="855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Taís</a:t>
            </a:r>
            <a:r>
              <a:rPr lang="en-US" dirty="0" smtClean="0"/>
              <a:t> </a:t>
            </a:r>
            <a:r>
              <a:rPr lang="en-US" dirty="0" err="1" smtClean="0"/>
              <a:t>Melillo</a:t>
            </a:r>
            <a:r>
              <a:rPr lang="en-US" dirty="0" smtClean="0"/>
              <a:t>, the photographer who took the above photograph, said this face was painted on a wall in </a:t>
            </a:r>
            <a:r>
              <a:rPr lang="en-US" dirty="0"/>
              <a:t>Sao Paulo, </a:t>
            </a:r>
            <a:r>
              <a:rPr lang="en-US" dirty="0" smtClean="0"/>
              <a:t>Brazil*.</a:t>
            </a:r>
          </a:p>
          <a:p>
            <a:endParaRPr lang="en-US" dirty="0"/>
          </a:p>
          <a:p>
            <a:pPr algn="r"/>
            <a:r>
              <a:rPr lang="en-US" dirty="0" smtClean="0"/>
              <a:t>*I emailed her and asked!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72400" cy="51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7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71800"/>
            <a:ext cx="4775200" cy="35814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705684" cy="3352800"/>
          </a:xfrm>
        </p:spPr>
      </p:pic>
    </p:spTree>
    <p:extLst>
      <p:ext uri="{BB962C8B-B14F-4D97-AF65-F5344CB8AC3E}">
        <p14:creationId xmlns:p14="http://schemas.microsoft.com/office/powerpoint/2010/main" val="19197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1800"/>
            <a:ext cx="4806882" cy="33528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4449635" cy="3048000"/>
          </a:xfrm>
        </p:spPr>
      </p:pic>
    </p:spTree>
    <p:extLst>
      <p:ext uri="{BB962C8B-B14F-4D97-AF65-F5344CB8AC3E}">
        <p14:creationId xmlns:p14="http://schemas.microsoft.com/office/powerpoint/2010/main" val="38684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96" y="3276600"/>
            <a:ext cx="4759204" cy="343852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948782" cy="3352800"/>
          </a:xfrm>
        </p:spPr>
      </p:pic>
    </p:spTree>
    <p:extLst>
      <p:ext uri="{BB962C8B-B14F-4D97-AF65-F5344CB8AC3E}">
        <p14:creationId xmlns:p14="http://schemas.microsoft.com/office/powerpoint/2010/main" val="27282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2" y="3505200"/>
            <a:ext cx="4569288" cy="32099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714532" cy="3276600"/>
          </a:xfrm>
        </p:spPr>
      </p:pic>
    </p:spTree>
    <p:extLst>
      <p:ext uri="{BB962C8B-B14F-4D97-AF65-F5344CB8AC3E}">
        <p14:creationId xmlns:p14="http://schemas.microsoft.com/office/powerpoint/2010/main" val="6648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5181600" cy="367893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5334001" cy="3253741"/>
          </a:xfrm>
        </p:spPr>
      </p:pic>
    </p:spTree>
    <p:extLst>
      <p:ext uri="{BB962C8B-B14F-4D97-AF65-F5344CB8AC3E}">
        <p14:creationId xmlns:p14="http://schemas.microsoft.com/office/powerpoint/2010/main" val="26744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1610</TotalTime>
  <Words>89</Words>
  <Application>Microsoft Office PowerPoint</Application>
  <PresentationFormat>On-screen Show (4:3)</PresentationFormat>
  <Paragraphs>21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Brazilian Street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Brazilian Street Art</dc:title>
  <dc:creator>Melissa</dc:creator>
  <cp:lastModifiedBy>Administrator</cp:lastModifiedBy>
  <cp:revision>13</cp:revision>
  <dcterms:created xsi:type="dcterms:W3CDTF">2014-01-30T00:33:49Z</dcterms:created>
  <dcterms:modified xsi:type="dcterms:W3CDTF">2014-02-03T13:51:02Z</dcterms:modified>
</cp:coreProperties>
</file>