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65"/>
  </p:handoutMasterIdLst>
  <p:sldIdLst>
    <p:sldId id="256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5" r:id="rId31"/>
    <p:sldId id="306" r:id="rId32"/>
    <p:sldId id="307" r:id="rId33"/>
    <p:sldId id="308" r:id="rId34"/>
    <p:sldId id="309" r:id="rId35"/>
    <p:sldId id="310" r:id="rId36"/>
    <p:sldId id="311" r:id="rId37"/>
    <p:sldId id="312" r:id="rId38"/>
    <p:sldId id="313" r:id="rId39"/>
    <p:sldId id="314" r:id="rId40"/>
    <p:sldId id="315" r:id="rId41"/>
    <p:sldId id="316" r:id="rId42"/>
    <p:sldId id="317" r:id="rId43"/>
    <p:sldId id="318" r:id="rId44"/>
    <p:sldId id="319" r:id="rId45"/>
    <p:sldId id="320" r:id="rId46"/>
    <p:sldId id="321" r:id="rId47"/>
    <p:sldId id="322" r:id="rId48"/>
    <p:sldId id="323" r:id="rId49"/>
    <p:sldId id="324" r:id="rId50"/>
    <p:sldId id="325" r:id="rId51"/>
    <p:sldId id="326" r:id="rId52"/>
    <p:sldId id="327" r:id="rId53"/>
    <p:sldId id="328" r:id="rId54"/>
    <p:sldId id="329" r:id="rId55"/>
    <p:sldId id="330" r:id="rId56"/>
    <p:sldId id="331" r:id="rId57"/>
    <p:sldId id="332" r:id="rId58"/>
    <p:sldId id="333" r:id="rId59"/>
    <p:sldId id="334" r:id="rId60"/>
    <p:sldId id="335" r:id="rId61"/>
    <p:sldId id="336" r:id="rId62"/>
    <p:sldId id="337" r:id="rId63"/>
    <p:sldId id="338" r:id="rId64"/>
  </p:sldIdLst>
  <p:sldSz cx="9144000" cy="6858000" type="screen4x3"/>
  <p:notesSz cx="6858000" cy="9144000"/>
  <p:photoAlbum showCaptions="1" layout="1pic" frame="frameStyle2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45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E0B1CC-F0BE-4423-BB58-432AD6A31799}" type="datetimeFigureOut">
              <a:rPr lang="en-US" smtClean="0"/>
              <a:t>9/7/2011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E97F1-5D38-470C-80DB-D2C0EC7AD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542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0CE35-3595-44CB-BDCE-D79F9031BFFD}" type="datetimeFigureOut">
              <a:rPr lang="en-US" smtClean="0"/>
              <a:t>9/7/2011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B10EA8B-7F01-4FC8-A582-525773DBFBA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0CE35-3595-44CB-BDCE-D79F9031BFFD}" type="datetimeFigureOut">
              <a:rPr lang="en-US" smtClean="0"/>
              <a:t>9/7/2011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EA8B-7F01-4FC8-A582-525773DBFBA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0CE35-3595-44CB-BDCE-D79F9031BFFD}" type="datetimeFigureOut">
              <a:rPr lang="en-US" smtClean="0"/>
              <a:t>9/7/2011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EA8B-7F01-4FC8-A582-525773DBFBA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0CE35-3595-44CB-BDCE-D79F9031BFFD}" type="datetimeFigureOut">
              <a:rPr lang="en-US" smtClean="0"/>
              <a:t>9/7/2011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B10EA8B-7F01-4FC8-A582-525773DBFBA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0CE35-3595-44CB-BDCE-D79F9031BFFD}" type="datetimeFigureOut">
              <a:rPr lang="en-US" smtClean="0"/>
              <a:t>9/7/2011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EA8B-7F01-4FC8-A582-525773DBFBA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0CE35-3595-44CB-BDCE-D79F9031BFFD}" type="datetimeFigureOut">
              <a:rPr lang="en-US" smtClean="0"/>
              <a:t>9/7/2011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EA8B-7F01-4FC8-A582-525773DBFBA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0CE35-3595-44CB-BDCE-D79F9031BFFD}" type="datetimeFigureOut">
              <a:rPr lang="en-US" smtClean="0"/>
              <a:t>9/7/2011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9B10EA8B-7F01-4FC8-A582-525773DBFBA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0CE35-3595-44CB-BDCE-D79F9031BFFD}" type="datetimeFigureOut">
              <a:rPr lang="en-US" smtClean="0"/>
              <a:t>9/7/2011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EA8B-7F01-4FC8-A582-525773DBFBA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0CE35-3595-44CB-BDCE-D79F9031BFFD}" type="datetimeFigureOut">
              <a:rPr lang="en-US" smtClean="0"/>
              <a:t>9/7/2011</a:t>
            </a:fld>
            <a:endParaRPr lang="en-US" dirty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EA8B-7F01-4FC8-A582-525773DBFBA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0CE35-3595-44CB-BDCE-D79F9031BFFD}" type="datetimeFigureOut">
              <a:rPr lang="en-US" smtClean="0"/>
              <a:t>9/7/2011</a:t>
            </a:fld>
            <a:endParaRPr lang="en-US" dirty="0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EA8B-7F01-4FC8-A582-525773DBFBA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0CE35-3595-44CB-BDCE-D79F9031BFFD}" type="datetimeFigureOut">
              <a:rPr lang="en-US" smtClean="0"/>
              <a:t>9/7/2011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EA8B-7F01-4FC8-A582-525773DBFBA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A10CE35-3595-44CB-BDCE-D79F9031BFFD}" type="datetimeFigureOut">
              <a:rPr lang="en-US" smtClean="0"/>
              <a:t>9/7/2011</a:t>
            </a:fld>
            <a:endParaRPr lang="en-US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B10EA8B-7F01-4FC8-A582-525773DBFBA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ontgomeryschoolsmd.org/" TargetMode="External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openxmlformats.org/officeDocument/2006/relationships/image" Target="../media/image74.png"/><Relationship Id="rId4" Type="http://schemas.openxmlformats.org/officeDocument/2006/relationships/image" Target="../media/image69.jpeg"/><Relationship Id="rId9" Type="http://schemas.openxmlformats.org/officeDocument/2006/relationships/image" Target="../media/image7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04800"/>
            <a:ext cx="7772400" cy="220979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cap="none" dirty="0" smtClean="0">
                <a:solidFill>
                  <a:srgbClr val="00B050"/>
                </a:solidFill>
                <a:effectLst/>
                <a:latin typeface="Papyrus" pitchFamily="66" charset="0"/>
              </a:rPr>
              <a:t/>
            </a:r>
            <a:br>
              <a:rPr lang="en-US" b="1" cap="none" dirty="0" smtClean="0">
                <a:solidFill>
                  <a:srgbClr val="00B050"/>
                </a:solidFill>
                <a:effectLst/>
                <a:latin typeface="Papyrus" pitchFamily="66" charset="0"/>
              </a:rPr>
            </a:br>
            <a:r>
              <a:rPr lang="en-US" sz="5300" b="1" cap="none" dirty="0" smtClean="0">
                <a:solidFill>
                  <a:srgbClr val="00B050"/>
                </a:solidFill>
                <a:effectLst/>
                <a:latin typeface="Arial" pitchFamily="34" charset="0"/>
                <a:cs typeface="Arial" pitchFamily="34" charset="0"/>
              </a:rPr>
              <a:t>Salad Science</a:t>
            </a:r>
            <a:br>
              <a:rPr lang="en-US" sz="5300" b="1" cap="none" dirty="0" smtClean="0">
                <a:solidFill>
                  <a:srgbClr val="00B05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en-US" sz="5300" b="1" cap="none" dirty="0" smtClean="0">
                <a:solidFill>
                  <a:srgbClr val="00B050"/>
                </a:solidFill>
                <a:effectLst/>
                <a:latin typeface="Arial" pitchFamily="34" charset="0"/>
                <a:cs typeface="Arial" pitchFamily="34" charset="0"/>
              </a:rPr>
              <a:t>Comes To</a:t>
            </a:r>
            <a:br>
              <a:rPr lang="en-US" sz="5300" b="1" cap="none" dirty="0" smtClean="0">
                <a:solidFill>
                  <a:srgbClr val="00B05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en-US" sz="5300" b="1" cap="none" dirty="0" smtClean="0">
                <a:solidFill>
                  <a:srgbClr val="00B050"/>
                </a:solidFill>
                <a:effectLst/>
                <a:latin typeface="Arial" pitchFamily="34" charset="0"/>
                <a:cs typeface="Arial" pitchFamily="34" charset="0"/>
              </a:rPr>
              <a:t>Cedar Grove 2011</a:t>
            </a:r>
            <a:endParaRPr lang="en-US" sz="5300" b="1" cap="none" dirty="0"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1660" y="3886200"/>
            <a:ext cx="6400800" cy="1752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581400"/>
            <a:ext cx="4481039" cy="2743200"/>
          </a:xfrm>
          <a:prstGeom prst="rect">
            <a:avLst/>
          </a:prstGeom>
        </p:spPr>
      </p:pic>
      <p:pic>
        <p:nvPicPr>
          <p:cNvPr id="5" name="GreenOnions - Cop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0" y="487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2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3" name="Picture 2" descr="9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4" name="Rectangle 3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9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476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3" name="Picture 2" descr="10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4" name="Rectangle 3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10</a:t>
              </a:r>
              <a:endParaRPr lang="en-US" sz="24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592782" y="5450928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Water gently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45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3" name="Picture 2" descr="11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4" name="Rectangle 3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11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0938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3" name="Picture 2" descr="12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4" name="Rectangle 3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12</a:t>
              </a:r>
              <a:endParaRPr lang="en-US" sz="24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514600" y="5181600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Data collection directions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58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13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13</a:t>
              </a:r>
              <a:endParaRPr lang="en-US" sz="24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133600" y="5257800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Let’s get growing!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94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14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14</a:t>
              </a:r>
              <a:endParaRPr lang="en-US" sz="24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590800" y="5334000"/>
            <a:ext cx="419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April 21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26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886691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15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15</a:t>
              </a:r>
              <a:endParaRPr lang="en-US" sz="24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10000" y="34290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April 27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90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16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16</a:t>
              </a:r>
              <a:endParaRPr lang="en-US" sz="24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971800" y="5105400"/>
            <a:ext cx="495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Thinning and transplanting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May 2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44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17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17</a:t>
              </a:r>
              <a:endParaRPr lang="en-US" sz="24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971800" y="990600"/>
            <a:ext cx="495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Adding compost harvested from the worm bin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1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18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18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8605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3" name="Picture 2" descr="1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4" name="Rectangle 3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1</a:t>
              </a:r>
              <a:endParaRPr lang="en-US" sz="24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676400" y="5334000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Miss Liz and Mister Woody from 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Red Wiggler Farm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96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19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19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5663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20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20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6273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21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21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2607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22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22</a:t>
              </a:r>
              <a:endParaRPr lang="en-US" sz="24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124200" y="9906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May 5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75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23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23</a:t>
              </a:r>
              <a:endParaRPr lang="en-US" sz="24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933700" y="942945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May 10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00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24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24</a:t>
              </a:r>
              <a:endParaRPr lang="en-US" sz="24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352800" y="1066800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May 13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92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25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25</a:t>
              </a:r>
              <a:endParaRPr lang="en-US" sz="24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759527" y="637309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Harvesting sections 1 and 2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May 13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85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26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26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5549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27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27</a:t>
              </a:r>
              <a:endParaRPr lang="en-US" sz="24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124200" y="769579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Thinning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May 13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15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28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28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7057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3" name="Picture 2" descr="2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4" name="Rectangle 3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2</a:t>
              </a:r>
              <a:endParaRPr lang="en-US" sz="24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295400" y="5486400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Miss Jenny and her helper set up the salad table </a:t>
            </a:r>
          </a:p>
          <a:p>
            <a:pPr algn="ctr"/>
            <a:r>
              <a:rPr lang="en-US" sz="2000" b="1" dirty="0" smtClean="0"/>
              <a:t> March 31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8937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29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29</a:t>
              </a:r>
              <a:endParaRPr lang="en-US" sz="24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286000" y="4800600"/>
            <a:ext cx="48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Our first taste test!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3611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066800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30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30</a:t>
              </a:r>
              <a:endParaRPr lang="en-US" sz="24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495800" y="83820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Thinning section 3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May 16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30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31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31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51704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32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32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0906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33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33</a:t>
              </a:r>
              <a:endParaRPr lang="en-US" sz="24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343400" y="990600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Harvesting 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May 18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92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34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34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2811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35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35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4289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36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36</a:t>
              </a:r>
              <a:endParaRPr lang="en-US" sz="24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743200" y="10668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Checking out the veins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May 18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18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37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37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372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38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38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2528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3" name="Picture 2" descr="3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4" name="Rectangle 3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3</a:t>
              </a:r>
              <a:endParaRPr lang="en-US" sz="24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447800" y="5410200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Taking the veggie survey</a:t>
            </a:r>
          </a:p>
          <a:p>
            <a:pPr algn="ctr"/>
            <a:r>
              <a:rPr lang="en-US" sz="2000" b="1" dirty="0" smtClean="0"/>
              <a:t>April 4</a:t>
            </a:r>
          </a:p>
        </p:txBody>
      </p:sp>
    </p:spTree>
    <p:extLst>
      <p:ext uri="{BB962C8B-B14F-4D97-AF65-F5344CB8AC3E}">
        <p14:creationId xmlns:p14="http://schemas.microsoft.com/office/powerpoint/2010/main" val="416555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39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39</a:t>
              </a:r>
              <a:endParaRPr lang="en-US" sz="24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514600" y="533400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2</a:t>
            </a:r>
            <a:r>
              <a:rPr lang="en-US" sz="2000" b="1" baseline="30000" dirty="0" smtClean="0"/>
              <a:t>nd</a:t>
            </a:r>
            <a:r>
              <a:rPr lang="en-US" sz="2000" b="1" dirty="0" smtClean="0"/>
              <a:t> taste test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0901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40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40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5249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41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41</a:t>
              </a:r>
              <a:endParaRPr lang="en-US" sz="24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447800" y="1142164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May 23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07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42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42</a:t>
              </a:r>
              <a:endParaRPr lang="en-US" sz="24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752600" y="685800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Trying to beat the heat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May 26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95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43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43</a:t>
              </a:r>
              <a:endParaRPr lang="en-US" sz="24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133600" y="5105400"/>
            <a:ext cx="495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10 degrees cooler under the tent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23093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44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44</a:t>
              </a:r>
              <a:endParaRPr lang="en-US" sz="24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019800" y="12192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Harvest</a:t>
            </a:r>
          </a:p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May 26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7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45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45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6614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46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46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3532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47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47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9303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48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48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89356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3" name="Picture 2" descr="4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4" name="Rectangle 3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4</a:t>
              </a:r>
              <a:endParaRPr lang="en-US" sz="24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0" y="5250873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Checking the weather station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April 4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35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49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49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3796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50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50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5188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51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51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1767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52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52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4812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53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53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1946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54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54</a:t>
              </a:r>
              <a:endParaRPr lang="en-US" sz="24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343400" y="4191000"/>
            <a:ext cx="358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Our greens traveled about 100 walking steps to our plate.  How far did your lettuce have to travel?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31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55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55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8069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90600" y="671945"/>
            <a:ext cx="7315200" cy="5867400"/>
            <a:chOff x="914400" y="685800"/>
            <a:chExt cx="7315200" cy="5867400"/>
          </a:xfrm>
        </p:grpSpPr>
        <p:pic>
          <p:nvPicPr>
            <p:cNvPr id="2" name="Picture 1" descr="56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56</a:t>
              </a:r>
              <a:endParaRPr lang="en-US" sz="24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552700" y="4419600"/>
            <a:ext cx="419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3</a:t>
            </a:r>
            <a:r>
              <a:rPr lang="en-US" sz="2000" b="1" baseline="30000" dirty="0" smtClean="0"/>
              <a:t>rd</a:t>
            </a:r>
            <a:r>
              <a:rPr lang="en-US" sz="2000" b="1" dirty="0" smtClean="0"/>
              <a:t> taste test</a:t>
            </a:r>
          </a:p>
          <a:p>
            <a:pPr algn="ctr"/>
            <a:r>
              <a:rPr lang="en-US" sz="2000" b="1" dirty="0" smtClean="0"/>
              <a:t>May 27</a:t>
            </a:r>
          </a:p>
          <a:p>
            <a:pPr algn="ctr"/>
            <a:r>
              <a:rPr lang="en-US" sz="2000" b="1" dirty="0" smtClean="0"/>
              <a:t>Using pictures to identify the greens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9697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57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57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2596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58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58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6165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3" name="Picture 2" descr="5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4" name="Rectangle 3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5</a:t>
              </a:r>
              <a:endParaRPr lang="en-US" sz="24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371600" y="4953000"/>
            <a:ext cx="632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Trying to block the wind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55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59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59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873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60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60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9563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2" name="Picture 1" descr="61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61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2385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edwiggler.org/wp-content/themes/redwiggler/images/house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295399"/>
            <a:ext cx="3333750" cy="666751"/>
          </a:xfrm>
          <a:prstGeom prst="rect">
            <a:avLst/>
          </a:prstGeom>
          <a:noFill/>
          <a:ln w="28575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873" y="1314451"/>
            <a:ext cx="3080385" cy="647700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5" name="il_fi" descr="http://www.audubonnaturalist.org/Images2/greenkids/gk_final-color-small071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389013"/>
            <a:ext cx="3009900" cy="926465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</p:pic>
      <p:pic>
        <p:nvPicPr>
          <p:cNvPr id="6" name="il_fi" descr="http://3.bp.blogspot.com/_6KRo-dmHHWA/S6tYWDzJGOI/AAAAAAAAAIs/QBbSLu_fJ9o/S1600-R/GrowItEatItLogo150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09132"/>
            <a:ext cx="3085233" cy="832599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</p:pic>
      <p:pic>
        <p:nvPicPr>
          <p:cNvPr id="7" name="Picture 6" descr="http://www.audubonnaturalist.org/Images2/greenkids/logohhminoaatg3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657600"/>
            <a:ext cx="2419350" cy="1558925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</p:pic>
      <p:pic>
        <p:nvPicPr>
          <p:cNvPr id="1028" name="Picture 4" descr="bann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03794"/>
            <a:ext cx="4876795" cy="82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CPS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37854"/>
            <a:ext cx="4862946" cy="36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3400" y="381000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B050"/>
                </a:solidFill>
              </a:rPr>
              <a:t>With Thanks to:</a:t>
            </a:r>
            <a:endParaRPr lang="en-US" sz="3200" b="1" dirty="0">
              <a:solidFill>
                <a:srgbClr val="00B050"/>
              </a:solidFill>
            </a:endParaRPr>
          </a:p>
        </p:txBody>
      </p:sp>
      <p:pic>
        <p:nvPicPr>
          <p:cNvPr id="1036" name="Picture 12" descr="http://meritbadge.org/wiki/images/6/68/EagleScou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084117"/>
            <a:ext cx="1657350" cy="177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99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0">
        <p:fade/>
      </p:transition>
    </mc:Choice>
    <mc:Fallback xmlns="">
      <p:transition spd="med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3" name="Picture 2" descr="6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4" name="Rectangle 3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6</a:t>
              </a:r>
              <a:endParaRPr lang="en-US" sz="24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905000" y="5105400"/>
            <a:ext cx="518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Tiny seeds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80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3" name="Picture 2" descr="7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4" name="Rectangle 3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7</a:t>
              </a:r>
              <a:endParaRPr lang="en-US" sz="24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752600" y="5334000"/>
            <a:ext cx="594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Seeds scattered by us and the wind!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97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3" name="Picture 2" descr="8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4" name="Rectangle 3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8</a:t>
              </a:r>
              <a:endParaRPr lang="en-US" sz="24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114800" y="5105400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Press lightly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6191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2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3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</TotalTime>
  <Words>228</Words>
  <Application>Microsoft Office PowerPoint</Application>
  <PresentationFormat>On-screen Show (4:3)</PresentationFormat>
  <Paragraphs>108</Paragraphs>
  <Slides>63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Trek</vt:lpstr>
      <vt:lpstr> Salad Science Comes To Cedar Grove 2011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</dc:creator>
  <cp:lastModifiedBy>Windows User</cp:lastModifiedBy>
  <cp:revision>22</cp:revision>
  <dcterms:created xsi:type="dcterms:W3CDTF">2011-05-30T01:36:44Z</dcterms:created>
  <dcterms:modified xsi:type="dcterms:W3CDTF">2011-09-07T22:18:04Z</dcterms:modified>
</cp:coreProperties>
</file>