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73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9" r:id="rId27"/>
    <p:sldId id="287" r:id="rId28"/>
    <p:sldId id="288" r:id="rId29"/>
    <p:sldId id="290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5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5B61E-660D-4F29-9BF4-A71CA2C79617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FA641-D1DB-476C-897D-12270EA68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5FD7B-C801-46CA-8A2E-E2826C30625F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304E-342F-45AB-B5FB-18F293DA8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4DE70-EE4C-4F8D-AD0F-F8199BF8095B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BB0B-0E22-4775-9CE3-86E7BA4A7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1F976-467E-4B50-A3F4-5F6CF6868343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ECA2C-7672-4406-B3F2-7EDF4AB6E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8996A-6B07-4AFA-A902-6FF61BAD6DBC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98BE5-7250-470D-9A68-BE7701CDE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9CFD7-03D9-47AF-A0D8-B6184393DACD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182A-DD97-4284-8658-F4882F3CE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57AA2-617D-4413-8B0A-B0A5894865D8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173E0-CFD2-48B9-883F-D94BD545B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39C2-AF7B-49E8-8758-446AB337D7F8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FFA8E-334E-478A-8F03-289287289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8D0DA-B0A9-42C3-83C9-1CBCD19DFDE1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77917-47DE-48C5-9F82-5ED1DD6E1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47122-9C94-460B-A05B-F3619F9DAED8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D688C-8303-4F86-A3AC-3C60F02B5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32C3D-A5CB-468B-8CD2-08F5018F03CC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9782F-D446-4A64-AA4B-0C5DA960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9FADB6-FAD2-4B12-9369-E062E6FF894A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D7DC6E-98B7-43D4-B4B7-08976EFDC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3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1" r:id="rId10"/>
    <p:sldLayoutId id="2147483691" r:id="rId11"/>
  </p:sldLayoutIdLst>
  <p:transition advClick="0" advTm="6000"/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reePlanting\Counting_Crows_-_Big_Yellow_Taxi_ft._Vanessa_Carlton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2205038"/>
            <a:ext cx="4386262" cy="2479675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57200" y="381000"/>
            <a:ext cx="838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chemeClr val="tx2"/>
                </a:solidFill>
                <a:latin typeface="Papyrus" pitchFamily="66" charset="0"/>
              </a:rPr>
              <a:t>Cedar Grove Elementary Germantown, MD</a:t>
            </a: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457200" y="4953000"/>
            <a:ext cx="8153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Montgomery County Forestry Board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Tree Planting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October 27, 2010</a:t>
            </a:r>
          </a:p>
        </p:txBody>
      </p:sp>
      <p:pic>
        <p:nvPicPr>
          <p:cNvPr id="13318" name="Counting_Crows_-_Big_Yellow_Taxi_ft._Vanessa_Carlto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1752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Greg\Pictures\Cedar Grove 2010 2011\tree planting\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533400"/>
            <a:ext cx="6502400" cy="48768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295400" y="5715000"/>
            <a:ext cx="6705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We can’t go wrong with two Daves!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Greg\Pictures\Cedar Grove 2010 2011\tree planting\023.JPG"/>
          <p:cNvPicPr>
            <a:picLocks noChangeAspect="1" noChangeArrowheads="1"/>
          </p:cNvPicPr>
          <p:nvPr/>
        </p:nvPicPr>
        <p:blipFill>
          <a:blip r:embed="rId2"/>
          <a:srcRect t="26231" b="2"/>
          <a:stretch>
            <a:fillRect/>
          </a:stretch>
        </p:blipFill>
        <p:spPr bwMode="auto">
          <a:xfrm>
            <a:off x="457200" y="685800"/>
            <a:ext cx="4943475" cy="4862513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54" name="Picture 3" descr="C:\Users\Greg\Pictures\Cedar Grove 2010 2011\tree planting\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276600"/>
            <a:ext cx="4267200" cy="32004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Greg\Pictures\Cedar Grove 2010 2011\tree planting\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15925"/>
            <a:ext cx="4594225" cy="6124575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5486400" y="533400"/>
            <a:ext cx="32766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It’s hard to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listen to instructions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when you’re wondering, “Which tree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will be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‘mine’?”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Greg\Pictures\Cedar Grove 2010 2011\tree planting\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381000"/>
            <a:ext cx="4572000" cy="60960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5348288" y="387350"/>
            <a:ext cx="3429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Use the handle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of the shovel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as a guide. 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Do you need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to fill in or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dig deeper?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Greg\Pictures\Cedar Grove 2010 2011\tree planting\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1800"/>
            <a:ext cx="4473575" cy="5964238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5181600" y="431800"/>
            <a:ext cx="36576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Tap the pot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all around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to loosen the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soil before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lifting the tree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out of the container.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Greg\Pictures\Cedar Grove 2010 2011\tree planting\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0850"/>
            <a:ext cx="4510088" cy="601345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257800" y="609600"/>
            <a:ext cx="3505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Use the edge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of the shovel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to loosen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the root ball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and allow the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roots to spread.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Greg\Pictures\Cedar Grove 2010 2011\tree planting\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33400"/>
            <a:ext cx="6073775" cy="4554538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1295400" y="5257800"/>
            <a:ext cx="6858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Fill the hole and press all around.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Teamwork!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Greg\Pictures\Cedar Grove 2010 2011\tree planting\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4572000" cy="60960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334000" y="457200"/>
            <a:ext cx="33528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Mulching instructions: 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make a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‘doughnut’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around 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the tree.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Greg\Pictures\Cedar Grove 2010 2011\tree planting\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853363" cy="5889625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Greg\Pictures\Cedar Grove 2010 2011\tree planting\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750175" cy="5813425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Placeholder 4"/>
          <p:cNvPicPr>
            <a:picLocks noChangeAspect="1"/>
          </p:cNvPicPr>
          <p:nvPr/>
        </p:nvPicPr>
        <p:blipFill>
          <a:blip r:embed="rId2"/>
          <a:srcRect t="1515" b="1515"/>
          <a:stretch>
            <a:fillRect/>
          </a:stretch>
        </p:blipFill>
        <p:spPr bwMode="auto">
          <a:xfrm>
            <a:off x="1676400" y="381000"/>
            <a:ext cx="5753100" cy="4184650"/>
          </a:xfrm>
          <a:prstGeom prst="rect">
            <a:avLst/>
          </a:prstGeom>
          <a:noFill/>
          <a:ln w="76200" cap="rnd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066800" y="4876800"/>
            <a:ext cx="7239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October 26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Before the rain…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Greg\Pictures\Cedar Grove 2010 2011\tree planting\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33413"/>
            <a:ext cx="7689850" cy="5767387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Greg\Pictures\Cedar Grove 2010 2011\tree planting\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33413"/>
            <a:ext cx="7772400" cy="58293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Greg\Pictures\Cedar Grove 2010 2011\tree planting\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78775" cy="5984875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Greg\Pictures\Cedar Grove 2010 2011\tree planting\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4098925" cy="5465763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842" name="Picture 3" descr="C:\Users\Greg\Pictures\Cedar Grove 2010 2011\tree planting\0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885825"/>
            <a:ext cx="4121150" cy="5494338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Greg\Pictures\Cedar Grove 2010 2011\tree planting\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275" y="628650"/>
            <a:ext cx="7796213" cy="584835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Greg\Pictures\Cedar Grove 2010 2011\tree planting\051.JPG"/>
          <p:cNvPicPr>
            <a:picLocks noChangeAspect="1" noChangeArrowheads="1"/>
          </p:cNvPicPr>
          <p:nvPr/>
        </p:nvPicPr>
        <p:blipFill>
          <a:blip r:embed="rId2"/>
          <a:srcRect l="30568" t="16692" r="25092" b="9581"/>
          <a:stretch>
            <a:fillRect/>
          </a:stretch>
        </p:blipFill>
        <p:spPr bwMode="auto">
          <a:xfrm>
            <a:off x="307975" y="803275"/>
            <a:ext cx="4154488" cy="51816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0" name="Picture 3" descr="C:\Users\Greg\Pictures\Cedar Grove 2010 2011\tree planting\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803275"/>
            <a:ext cx="3886200" cy="51816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Greg\Pictures\Cedar Grove 2010 2011\tree planting\055.JPG"/>
          <p:cNvPicPr>
            <a:picLocks noChangeAspect="1" noChangeArrowheads="1"/>
          </p:cNvPicPr>
          <p:nvPr/>
        </p:nvPicPr>
        <p:blipFill>
          <a:blip r:embed="rId2"/>
          <a:srcRect l="18056" t="323" r="18959" b="25861"/>
          <a:stretch>
            <a:fillRect/>
          </a:stretch>
        </p:blipFill>
        <p:spPr bwMode="auto">
          <a:xfrm>
            <a:off x="339725" y="3048000"/>
            <a:ext cx="4308475" cy="3449638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914" name="Picture 3" descr="C:\Users\Greg\Pictures\Cedar Grove 2010 2011\tree planting\056.JPG"/>
          <p:cNvPicPr>
            <a:picLocks noChangeAspect="1" noChangeArrowheads="1"/>
          </p:cNvPicPr>
          <p:nvPr/>
        </p:nvPicPr>
        <p:blipFill>
          <a:blip r:embed="rId3"/>
          <a:srcRect l="23251" t="21506" r="9987" b="24634"/>
          <a:stretch>
            <a:fillRect/>
          </a:stretch>
        </p:blipFill>
        <p:spPr bwMode="auto">
          <a:xfrm>
            <a:off x="4946650" y="304800"/>
            <a:ext cx="3767138" cy="4052888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533400" y="838200"/>
            <a:ext cx="3581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4E3B30"/>
                </a:solidFill>
                <a:latin typeface="Papyrus" pitchFamily="66" charset="0"/>
              </a:rPr>
              <a:t>Bonus </a:t>
            </a:r>
          </a:p>
          <a:p>
            <a:pPr algn="ctr"/>
            <a:r>
              <a:rPr lang="en-US" sz="4000" b="1">
                <a:solidFill>
                  <a:srgbClr val="4E3B30"/>
                </a:solidFill>
                <a:latin typeface="Papyrus" pitchFamily="66" charset="0"/>
              </a:rPr>
              <a:t>activity…</a:t>
            </a:r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5029200" y="4773613"/>
            <a:ext cx="36845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4E3B30"/>
                </a:solidFill>
                <a:latin typeface="Papyrus" pitchFamily="66" charset="0"/>
              </a:rPr>
              <a:t>…spending the </a:t>
            </a:r>
          </a:p>
          <a:p>
            <a:pPr algn="ctr"/>
            <a:r>
              <a:rPr lang="en-US" sz="3200" b="1">
                <a:solidFill>
                  <a:srgbClr val="4E3B30"/>
                </a:solidFill>
                <a:latin typeface="Papyrus" pitchFamily="66" charset="0"/>
              </a:rPr>
              <a:t>rest of the day</a:t>
            </a:r>
          </a:p>
          <a:p>
            <a:pPr algn="ctr"/>
            <a:r>
              <a:rPr lang="en-US" sz="3200" b="1">
                <a:solidFill>
                  <a:srgbClr val="4E3B30"/>
                </a:solidFill>
                <a:latin typeface="Papyrus" pitchFamily="66" charset="0"/>
              </a:rPr>
              <a:t> in just your socks!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Greg\Pictures\Cedar Grove 2010 2011\tree planting\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55600"/>
            <a:ext cx="3276600" cy="43688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9938" name="Picture 3" descr="C:\Users\Greg\Pictures\Cedar Grove 2010 2011\tree planting\0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5600"/>
            <a:ext cx="4670425" cy="6227763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5257800" y="5029200"/>
            <a:ext cx="3581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We are grateful for this wonderful opportunity!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eg\Pictures\Cedar Grove 2010 2011\tree planting\042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30153" t="22147" r="24102" b="-652"/>
          <a:stretch/>
        </p:blipFill>
        <p:spPr bwMode="auto">
          <a:xfrm>
            <a:off x="2819400" y="304800"/>
            <a:ext cx="3657600" cy="5110565"/>
          </a:xfrm>
          <a:prstGeom prst="ellipse">
            <a:avLst/>
          </a:prstGeom>
          <a:noFill/>
          <a:ln w="76200" cmpd="thickThin">
            <a:solidFill>
              <a:schemeClr val="tx2"/>
            </a:solidFill>
          </a:ln>
          <a:extLst/>
        </p:spPr>
      </p:pic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762000" y="5791200"/>
            <a:ext cx="777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chemeClr val="tx2"/>
                </a:solidFill>
                <a:latin typeface="Papyrus" pitchFamily="66" charset="0"/>
              </a:rPr>
              <a:t>…and the earth smiled…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/>
          <p:cNvSpPr txBox="1">
            <a:spLocks noChangeArrowheads="1"/>
          </p:cNvSpPr>
          <p:nvPr/>
        </p:nvSpPr>
        <p:spPr bwMode="auto">
          <a:xfrm>
            <a:off x="609600" y="5410200"/>
            <a:ext cx="8001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Papyrus" pitchFamily="66" charset="0"/>
              </a:rPr>
              <a:t>Mitchell, Joni. “Big Yellow Taxi.” Music video by Counting Crows performing Big Yellow Taxi. (C) 2002 Interscope Geffen (A&amp;M) Records A Division of UMG Recordings Inc.</a:t>
            </a:r>
          </a:p>
          <a:p>
            <a:r>
              <a:rPr lang="en-US" sz="2000" b="1">
                <a:solidFill>
                  <a:schemeClr val="tx2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609600" y="4495800"/>
            <a:ext cx="769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Papyrus" pitchFamily="66" charset="0"/>
              </a:rPr>
              <a:t>Photographs of Cedar Grove students </a:t>
            </a:r>
          </a:p>
          <a:p>
            <a:pPr algn="ctr"/>
            <a:r>
              <a:rPr lang="en-US" sz="2000" b="1">
                <a:solidFill>
                  <a:schemeClr val="tx2"/>
                </a:solidFill>
                <a:latin typeface="Papyrus" pitchFamily="66" charset="0"/>
              </a:rPr>
              <a:t>appear  with parental permission.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914400"/>
            <a:ext cx="2154238" cy="3286125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Greg\Pictures\Cedar Grove 2010 2011\tree planting\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200400"/>
            <a:ext cx="4149725" cy="31115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362" name="Picture 4" descr="C:\Users\Greg\Pictures\Cedar Grove 2010 2011\tree planting\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57200"/>
            <a:ext cx="4343400" cy="325755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5237163" y="1143000"/>
            <a:ext cx="320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Holes dug by Kelly Landscaping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C:\Users\Greg\Pictures\Cedar Grove 2010 2011\tree planting\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900363"/>
            <a:ext cx="4038600" cy="302895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386" name="Picture 4" descr="C:\Users\Greg\Pictures\Cedar Grove 2010 2011\tree planting\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57200"/>
            <a:ext cx="4103688" cy="5472113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Greg\Pictures\Cedar Grove 2010 2011\tree planting\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762000"/>
            <a:ext cx="4419600" cy="33147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410" name="Picture 3" descr="C:\Users\Greg\Pictures\Cedar Grove 2010 2011\tree planting\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352800"/>
            <a:ext cx="4370388" cy="3278188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609600" y="990600"/>
            <a:ext cx="297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Mulch provided by</a:t>
            </a: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 Pepco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Greg\Pictures\Cedar Grove 2010 2011\tree planting\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09600"/>
            <a:ext cx="5791200" cy="43434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85800" y="57150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We’ll work on those ‘invasives’ next….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762000" y="609600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And then came the rain...</a:t>
            </a:r>
          </a:p>
        </p:txBody>
      </p:sp>
      <p:pic>
        <p:nvPicPr>
          <p:cNvPr id="19458" name="Picture 5" descr="C:\Users\Greg\Pictures\Cedar Grove 2010 2011\tree planting\024.JPG"/>
          <p:cNvPicPr>
            <a:picLocks noChangeAspect="1" noChangeArrowheads="1"/>
          </p:cNvPicPr>
          <p:nvPr/>
        </p:nvPicPr>
        <p:blipFill>
          <a:blip r:embed="rId2"/>
          <a:srcRect t="25328" r="5664" b="10396"/>
          <a:stretch>
            <a:fillRect/>
          </a:stretch>
        </p:blipFill>
        <p:spPr bwMode="auto">
          <a:xfrm>
            <a:off x="1643063" y="1485900"/>
            <a:ext cx="6162675" cy="3148013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550988" y="4648200"/>
            <a:ext cx="61610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chemeClr val="tx2"/>
              </a:solidFill>
              <a:latin typeface="Papyrus" pitchFamily="66" charset="0"/>
            </a:endParaRPr>
          </a:p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…but we must be living right, because it stopped just in time!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0650" y="609600"/>
            <a:ext cx="4114800" cy="54864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381000" y="838200"/>
            <a:ext cx="3048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Papyrus" pitchFamily="66" charset="0"/>
              </a:rPr>
              <a:t>We love our volunteers…</a:t>
            </a:r>
          </a:p>
          <a:p>
            <a:endParaRPr lang="en-US" sz="3200" b="1">
              <a:latin typeface="Papyrus" pitchFamily="66" charset="0"/>
            </a:endParaRPr>
          </a:p>
          <a:p>
            <a:pPr algn="ctr"/>
            <a:r>
              <a:rPr lang="en-US" sz="3200" b="1">
                <a:latin typeface="Papyrus" pitchFamily="66" charset="0"/>
              </a:rPr>
              <a:t>Coffee, </a:t>
            </a:r>
          </a:p>
          <a:p>
            <a:pPr algn="ctr"/>
            <a:r>
              <a:rPr lang="en-US" sz="3200" b="1">
                <a:latin typeface="Papyrus" pitchFamily="66" charset="0"/>
              </a:rPr>
              <a:t>juice, </a:t>
            </a:r>
          </a:p>
          <a:p>
            <a:pPr algn="ctr"/>
            <a:r>
              <a:rPr lang="en-US" sz="3200" b="1">
                <a:latin typeface="Papyrus" pitchFamily="66" charset="0"/>
              </a:rPr>
              <a:t>snacks </a:t>
            </a:r>
          </a:p>
          <a:p>
            <a:pPr algn="ctr"/>
            <a:r>
              <a:rPr lang="en-US" sz="3200" b="1">
                <a:latin typeface="Papyrus" pitchFamily="66" charset="0"/>
              </a:rPr>
              <a:t>and</a:t>
            </a:r>
          </a:p>
          <a:p>
            <a:pPr algn="ctr"/>
            <a:r>
              <a:rPr lang="en-US" sz="3200" b="1">
                <a:latin typeface="Papyrus" pitchFamily="66" charset="0"/>
              </a:rPr>
              <a:t> lunch!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Greg\Pictures\Cedar Grove 2010 2011\tree planting\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57200"/>
            <a:ext cx="6400800" cy="4800600"/>
          </a:xfrm>
          <a:prstGeom prst="rect">
            <a:avLst/>
          </a:prstGeom>
          <a:noFill/>
          <a:ln w="7620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371600" y="5562600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Papyrus" pitchFamily="66" charset="0"/>
              </a:rPr>
              <a:t>Forestry Board Members In Action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306</TotalTime>
  <Words>262</Words>
  <Application>Microsoft Office PowerPoint</Application>
  <PresentationFormat>On-screen Show (4:3)</PresentationFormat>
  <Paragraphs>79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27, 2011</dc:title>
  <dc:creator>Greg Gardner</dc:creator>
  <cp:lastModifiedBy>Windows User</cp:lastModifiedBy>
  <cp:revision>34</cp:revision>
  <dcterms:created xsi:type="dcterms:W3CDTF">2011-03-05T01:10:26Z</dcterms:created>
  <dcterms:modified xsi:type="dcterms:W3CDTF">2011-09-07T22:08:54Z</dcterms:modified>
</cp:coreProperties>
</file>